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6"/>
  </p:notesMasterIdLst>
  <p:sldIdLst>
    <p:sldId id="268" r:id="rId2"/>
    <p:sldId id="274" r:id="rId3"/>
    <p:sldId id="276" r:id="rId4"/>
    <p:sldId id="297" r:id="rId5"/>
    <p:sldId id="299" r:id="rId6"/>
    <p:sldId id="300" r:id="rId7"/>
    <p:sldId id="301" r:id="rId8"/>
    <p:sldId id="303" r:id="rId9"/>
    <p:sldId id="304" r:id="rId10"/>
    <p:sldId id="305" r:id="rId11"/>
    <p:sldId id="306" r:id="rId12"/>
    <p:sldId id="307" r:id="rId13"/>
    <p:sldId id="302" r:id="rId14"/>
    <p:sldId id="284" r:id="rId15"/>
  </p:sldIdLst>
  <p:sldSz cx="9144000" cy="5143500" type="screen16x9"/>
  <p:notesSz cx="6858000" cy="9144000"/>
  <p:embeddedFontLst>
    <p:embeddedFont>
      <p:font typeface="Fredoka One" panose="02000000000000000000" pitchFamily="2" charset="0"/>
      <p:regular r:id="rId17"/>
    </p:embeddedFont>
    <p:embeddedFont>
      <p:font typeface="Open Sans" panose="020B0606030504020204" pitchFamily="34" charset="0"/>
      <p:regular r:id="rId18"/>
      <p:bold r:id="rId19"/>
      <p:italic r:id="rId20"/>
      <p:boldItalic r:id="rId21"/>
    </p:embeddedFont>
    <p:embeddedFont>
      <p:font typeface="Roboto Slab" pitchFamily="2"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ECF097-5140-4068-9638-222A8B0A0399}" v="216" dt="2024-04-22T20:07:12.653"/>
  </p1510:revLst>
</p1510:revInfo>
</file>

<file path=ppt/tableStyles.xml><?xml version="1.0" encoding="utf-8"?>
<a:tblStyleLst xmlns:a="http://schemas.openxmlformats.org/drawingml/2006/main" def="{C2682FFE-376A-4131-8B1B-A335FFAB0E6F}">
  <a:tblStyle styleId="{C2682FFE-376A-4131-8B1B-A335FFAB0E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464" autoAdjust="0"/>
  </p:normalViewPr>
  <p:slideViewPr>
    <p:cSldViewPr snapToGrid="0">
      <p:cViewPr varScale="1">
        <p:scale>
          <a:sx n="93" d="100"/>
          <a:sy n="93" d="100"/>
        </p:scale>
        <p:origin x="47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ur Das" userId="3002a4a4e49f1d63" providerId="LiveId" clId="{49ECF097-5140-4068-9638-222A8B0A0399}"/>
    <pc:docChg chg="undo custSel addSld delSld modSld sldOrd">
      <pc:chgData name="Ankur Das" userId="3002a4a4e49f1d63" providerId="LiveId" clId="{49ECF097-5140-4068-9638-222A8B0A0399}" dt="2024-04-22T20:27:08.898" v="5774" actId="1076"/>
      <pc:docMkLst>
        <pc:docMk/>
      </pc:docMkLst>
      <pc:sldChg chg="modSp mod">
        <pc:chgData name="Ankur Das" userId="3002a4a4e49f1d63" providerId="LiveId" clId="{49ECF097-5140-4068-9638-222A8B0A0399}" dt="2024-04-22T16:13:56.001" v="1" actId="20577"/>
        <pc:sldMkLst>
          <pc:docMk/>
          <pc:sldMk cId="30662163" sldId="268"/>
        </pc:sldMkLst>
        <pc:spChg chg="mod">
          <ac:chgData name="Ankur Das" userId="3002a4a4e49f1d63" providerId="LiveId" clId="{49ECF097-5140-4068-9638-222A8B0A0399}" dt="2024-04-22T16:13:56.001" v="1" actId="20577"/>
          <ac:spMkLst>
            <pc:docMk/>
            <pc:sldMk cId="30662163" sldId="268"/>
            <ac:spMk id="6" creationId="{384E2889-F79E-E2E1-5BD0-8763BE28D905}"/>
          </ac:spMkLst>
        </pc:spChg>
      </pc:sldChg>
      <pc:sldChg chg="addSp delSp modSp mod">
        <pc:chgData name="Ankur Das" userId="3002a4a4e49f1d63" providerId="LiveId" clId="{49ECF097-5140-4068-9638-222A8B0A0399}" dt="2024-04-22T20:12:37.693" v="5733" actId="20577"/>
        <pc:sldMkLst>
          <pc:docMk/>
          <pc:sldMk cId="1813907514" sldId="274"/>
        </pc:sldMkLst>
        <pc:spChg chg="add mod">
          <ac:chgData name="Ankur Das" userId="3002a4a4e49f1d63" providerId="LiveId" clId="{49ECF097-5140-4068-9638-222A8B0A0399}" dt="2024-04-22T16:30:18.746" v="187" actId="1076"/>
          <ac:spMkLst>
            <pc:docMk/>
            <pc:sldMk cId="1813907514" sldId="274"/>
            <ac:spMk id="3" creationId="{FE5D680F-DBA2-A6DC-A640-E855377447D8}"/>
          </ac:spMkLst>
        </pc:spChg>
        <pc:spChg chg="mod">
          <ac:chgData name="Ankur Das" userId="3002a4a4e49f1d63" providerId="LiveId" clId="{49ECF097-5140-4068-9638-222A8B0A0399}" dt="2024-04-22T19:41:51.190" v="5324" actId="14100"/>
          <ac:spMkLst>
            <pc:docMk/>
            <pc:sldMk cId="1813907514" sldId="274"/>
            <ac:spMk id="4" creationId="{9667FBBE-5F73-8BE4-0022-3F5570056435}"/>
          </ac:spMkLst>
        </pc:spChg>
        <pc:spChg chg="add mod">
          <ac:chgData name="Ankur Das" userId="3002a4a4e49f1d63" providerId="LiveId" clId="{49ECF097-5140-4068-9638-222A8B0A0399}" dt="2024-04-22T19:43:06.803" v="5336" actId="1076"/>
          <ac:spMkLst>
            <pc:docMk/>
            <pc:sldMk cId="1813907514" sldId="274"/>
            <ac:spMk id="5" creationId="{3529275A-7E68-8442-DE75-CA47596A4328}"/>
          </ac:spMkLst>
        </pc:spChg>
        <pc:spChg chg="add del mod">
          <ac:chgData name="Ankur Das" userId="3002a4a4e49f1d63" providerId="LiveId" clId="{49ECF097-5140-4068-9638-222A8B0A0399}" dt="2024-04-22T16:35:24.999" v="288" actId="478"/>
          <ac:spMkLst>
            <pc:docMk/>
            <pc:sldMk cId="1813907514" sldId="274"/>
            <ac:spMk id="6" creationId="{81CB42E5-E92A-6357-D939-AD1B85B7B6CF}"/>
          </ac:spMkLst>
        </pc:spChg>
        <pc:spChg chg="mod">
          <ac:chgData name="Ankur Das" userId="3002a4a4e49f1d63" providerId="LiveId" clId="{49ECF097-5140-4068-9638-222A8B0A0399}" dt="2024-04-22T20:12:37.693" v="5733" actId="20577"/>
          <ac:spMkLst>
            <pc:docMk/>
            <pc:sldMk cId="1813907514" sldId="274"/>
            <ac:spMk id="7" creationId="{6ED4F95E-502A-C3DB-5CDC-E81B425B73E9}"/>
          </ac:spMkLst>
        </pc:spChg>
        <pc:spChg chg="add del mod">
          <ac:chgData name="Ankur Das" userId="3002a4a4e49f1d63" providerId="LiveId" clId="{49ECF097-5140-4068-9638-222A8B0A0399}" dt="2024-04-22T16:35:27.670" v="289" actId="478"/>
          <ac:spMkLst>
            <pc:docMk/>
            <pc:sldMk cId="1813907514" sldId="274"/>
            <ac:spMk id="8" creationId="{243AE090-6FBB-2E26-844E-9D0ACC961C02}"/>
          </ac:spMkLst>
        </pc:spChg>
        <pc:spChg chg="add mod">
          <ac:chgData name="Ankur Das" userId="3002a4a4e49f1d63" providerId="LiveId" clId="{49ECF097-5140-4068-9638-222A8B0A0399}" dt="2024-04-22T19:43:17.114" v="5339" actId="1076"/>
          <ac:spMkLst>
            <pc:docMk/>
            <pc:sldMk cId="1813907514" sldId="274"/>
            <ac:spMk id="9" creationId="{E0DE8A11-FFBF-7F78-EC81-2915CF416E73}"/>
          </ac:spMkLst>
        </pc:spChg>
        <pc:spChg chg="add mod">
          <ac:chgData name="Ankur Das" userId="3002a4a4e49f1d63" providerId="LiveId" clId="{49ECF097-5140-4068-9638-222A8B0A0399}" dt="2024-04-22T19:43:08.675" v="5337" actId="1076"/>
          <ac:spMkLst>
            <pc:docMk/>
            <pc:sldMk cId="1813907514" sldId="274"/>
            <ac:spMk id="10" creationId="{9958DE9B-6A77-C272-E6DC-F242126A1988}"/>
          </ac:spMkLst>
        </pc:spChg>
        <pc:picChg chg="del">
          <ac:chgData name="Ankur Das" userId="3002a4a4e49f1d63" providerId="LiveId" clId="{49ECF097-5140-4068-9638-222A8B0A0399}" dt="2024-04-22T16:15:56.424" v="11" actId="478"/>
          <ac:picMkLst>
            <pc:docMk/>
            <pc:sldMk cId="1813907514" sldId="274"/>
            <ac:picMk id="2" creationId="{25EE8BB7-503E-FBC6-634B-3DD3474837A0}"/>
          </ac:picMkLst>
        </pc:picChg>
        <pc:picChg chg="add del mod">
          <ac:chgData name="Ankur Das" userId="3002a4a4e49f1d63" providerId="LiveId" clId="{49ECF097-5140-4068-9638-222A8B0A0399}" dt="2024-04-22T19:42:02.684" v="5327" actId="478"/>
          <ac:picMkLst>
            <pc:docMk/>
            <pc:sldMk cId="1813907514" sldId="274"/>
            <ac:picMk id="2050" creationId="{64FB64D8-44B8-1C38-9319-EF85133C5873}"/>
          </ac:picMkLst>
        </pc:picChg>
        <pc:picChg chg="add mod">
          <ac:chgData name="Ankur Das" userId="3002a4a4e49f1d63" providerId="LiveId" clId="{49ECF097-5140-4068-9638-222A8B0A0399}" dt="2024-04-22T19:43:35.929" v="5372" actId="732"/>
          <ac:picMkLst>
            <pc:docMk/>
            <pc:sldMk cId="1813907514" sldId="274"/>
            <ac:picMk id="2052" creationId="{235008BF-620F-AF43-B2E2-78680499F7AA}"/>
          </ac:picMkLst>
        </pc:picChg>
      </pc:sldChg>
      <pc:sldChg chg="addSp delSp modSp mod">
        <pc:chgData name="Ankur Das" userId="3002a4a4e49f1d63" providerId="LiveId" clId="{49ECF097-5140-4068-9638-222A8B0A0399}" dt="2024-04-22T20:11:23.939" v="5718" actId="20577"/>
        <pc:sldMkLst>
          <pc:docMk/>
          <pc:sldMk cId="3074868246" sldId="276"/>
        </pc:sldMkLst>
        <pc:spChg chg="add mod">
          <ac:chgData name="Ankur Das" userId="3002a4a4e49f1d63" providerId="LiveId" clId="{49ECF097-5140-4068-9638-222A8B0A0399}" dt="2024-04-22T16:38:18.469" v="331"/>
          <ac:spMkLst>
            <pc:docMk/>
            <pc:sldMk cId="3074868246" sldId="276"/>
            <ac:spMk id="2" creationId="{EF069B96-535E-BEDC-02AA-CB537EF66507}"/>
          </ac:spMkLst>
        </pc:spChg>
        <pc:spChg chg="add mod">
          <ac:chgData name="Ankur Das" userId="3002a4a4e49f1d63" providerId="LiveId" clId="{49ECF097-5140-4068-9638-222A8B0A0399}" dt="2024-04-22T16:38:51.611" v="335"/>
          <ac:spMkLst>
            <pc:docMk/>
            <pc:sldMk cId="3074868246" sldId="276"/>
            <ac:spMk id="3" creationId="{709B37DC-39A8-01CD-8298-28D8428790C1}"/>
          </ac:spMkLst>
        </pc:spChg>
        <pc:spChg chg="del">
          <ac:chgData name="Ankur Das" userId="3002a4a4e49f1d63" providerId="LiveId" clId="{49ECF097-5140-4068-9638-222A8B0A0399}" dt="2024-04-22T16:38:59.709" v="336" actId="478"/>
          <ac:spMkLst>
            <pc:docMk/>
            <pc:sldMk cId="3074868246" sldId="276"/>
            <ac:spMk id="4" creationId="{DB162527-9A23-2B02-2879-631AB5145074}"/>
          </ac:spMkLst>
        </pc:spChg>
        <pc:spChg chg="del">
          <ac:chgData name="Ankur Das" userId="3002a4a4e49f1d63" providerId="LiveId" clId="{49ECF097-5140-4068-9638-222A8B0A0399}" dt="2024-04-22T16:39:08.558" v="342" actId="478"/>
          <ac:spMkLst>
            <pc:docMk/>
            <pc:sldMk cId="3074868246" sldId="276"/>
            <ac:spMk id="5" creationId="{CB39771D-BF4E-98F0-918A-609DC3074AF0}"/>
          </ac:spMkLst>
        </pc:spChg>
        <pc:spChg chg="add mod">
          <ac:chgData name="Ankur Das" userId="3002a4a4e49f1d63" providerId="LiveId" clId="{49ECF097-5140-4068-9638-222A8B0A0399}" dt="2024-04-22T20:11:23.939" v="5718" actId="20577"/>
          <ac:spMkLst>
            <pc:docMk/>
            <pc:sldMk cId="3074868246" sldId="276"/>
            <ac:spMk id="6" creationId="{DF011D98-829A-2F77-C11C-52DFF7D9F7C8}"/>
          </ac:spMkLst>
        </pc:spChg>
        <pc:spChg chg="mod">
          <ac:chgData name="Ankur Das" userId="3002a4a4e49f1d63" providerId="LiveId" clId="{49ECF097-5140-4068-9638-222A8B0A0399}" dt="2024-04-22T17:41:20.442" v="2238" actId="1035"/>
          <ac:spMkLst>
            <pc:docMk/>
            <pc:sldMk cId="3074868246" sldId="276"/>
            <ac:spMk id="7" creationId="{0E59EE6B-D821-855C-9FA7-7C6F237D072C}"/>
          </ac:spMkLst>
        </pc:spChg>
        <pc:spChg chg="del mod">
          <ac:chgData name="Ankur Das" userId="3002a4a4e49f1d63" providerId="LiveId" clId="{49ECF097-5140-4068-9638-222A8B0A0399}" dt="2024-04-22T16:39:05.702" v="339" actId="478"/>
          <ac:spMkLst>
            <pc:docMk/>
            <pc:sldMk cId="3074868246" sldId="276"/>
            <ac:spMk id="8" creationId="{68EA3908-741E-8E57-EA25-F6D17F07C5DD}"/>
          </ac:spMkLst>
        </pc:spChg>
        <pc:spChg chg="mod">
          <ac:chgData name="Ankur Das" userId="3002a4a4e49f1d63" providerId="LiveId" clId="{49ECF097-5140-4068-9638-222A8B0A0399}" dt="2024-04-22T17:00:35.271" v="1260" actId="1036"/>
          <ac:spMkLst>
            <pc:docMk/>
            <pc:sldMk cId="3074868246" sldId="276"/>
            <ac:spMk id="11" creationId="{D6433562-1AF4-DDFA-51BF-202DD6CC953F}"/>
          </ac:spMkLst>
        </pc:spChg>
        <pc:spChg chg="add del mod">
          <ac:chgData name="Ankur Das" userId="3002a4a4e49f1d63" providerId="LiveId" clId="{49ECF097-5140-4068-9638-222A8B0A0399}" dt="2024-04-22T16:52:09.326" v="904" actId="21"/>
          <ac:spMkLst>
            <pc:docMk/>
            <pc:sldMk cId="3074868246" sldId="276"/>
            <ac:spMk id="17" creationId="{9ECD3829-E31A-7A56-8D16-C3D06A701026}"/>
          </ac:spMkLst>
        </pc:spChg>
        <pc:spChg chg="add mod">
          <ac:chgData name="Ankur Das" userId="3002a4a4e49f1d63" providerId="LiveId" clId="{49ECF097-5140-4068-9638-222A8B0A0399}" dt="2024-04-22T17:00:35.271" v="1260" actId="1036"/>
          <ac:spMkLst>
            <pc:docMk/>
            <pc:sldMk cId="3074868246" sldId="276"/>
            <ac:spMk id="18" creationId="{9ECD3829-E31A-7A56-8D16-C3D06A701026}"/>
          </ac:spMkLst>
        </pc:spChg>
        <pc:spChg chg="add mod">
          <ac:chgData name="Ankur Das" userId="3002a4a4e49f1d63" providerId="LiveId" clId="{49ECF097-5140-4068-9638-222A8B0A0399}" dt="2024-04-22T17:00:35.271" v="1260" actId="1036"/>
          <ac:spMkLst>
            <pc:docMk/>
            <pc:sldMk cId="3074868246" sldId="276"/>
            <ac:spMk id="19" creationId="{D8B7D32B-C5DF-D66A-61A9-7A6A12739708}"/>
          </ac:spMkLst>
        </pc:spChg>
        <pc:spChg chg="add mod">
          <ac:chgData name="Ankur Das" userId="3002a4a4e49f1d63" providerId="LiveId" clId="{49ECF097-5140-4068-9638-222A8B0A0399}" dt="2024-04-22T17:00:35.271" v="1260" actId="1036"/>
          <ac:spMkLst>
            <pc:docMk/>
            <pc:sldMk cId="3074868246" sldId="276"/>
            <ac:spMk id="22" creationId="{D81646A2-D5C6-8931-93D7-7154D96FF9D3}"/>
          </ac:spMkLst>
        </pc:spChg>
        <pc:spChg chg="add mod">
          <ac:chgData name="Ankur Das" userId="3002a4a4e49f1d63" providerId="LiveId" clId="{49ECF097-5140-4068-9638-222A8B0A0399}" dt="2024-04-22T17:00:35.271" v="1260" actId="1036"/>
          <ac:spMkLst>
            <pc:docMk/>
            <pc:sldMk cId="3074868246" sldId="276"/>
            <ac:spMk id="23" creationId="{2D816227-8406-DA73-E4AD-44A4B8B5E6CB}"/>
          </ac:spMkLst>
        </pc:spChg>
        <pc:spChg chg="add mod">
          <ac:chgData name="Ankur Das" userId="3002a4a4e49f1d63" providerId="LiveId" clId="{49ECF097-5140-4068-9638-222A8B0A0399}" dt="2024-04-22T17:00:35.271" v="1260" actId="1036"/>
          <ac:spMkLst>
            <pc:docMk/>
            <pc:sldMk cId="3074868246" sldId="276"/>
            <ac:spMk id="28" creationId="{374281BD-258C-9E45-E94B-62455FCF6AA2}"/>
          </ac:spMkLst>
        </pc:spChg>
        <pc:spChg chg="add mod">
          <ac:chgData name="Ankur Das" userId="3002a4a4e49f1d63" providerId="LiveId" clId="{49ECF097-5140-4068-9638-222A8B0A0399}" dt="2024-04-22T17:00:35.271" v="1260" actId="1036"/>
          <ac:spMkLst>
            <pc:docMk/>
            <pc:sldMk cId="3074868246" sldId="276"/>
            <ac:spMk id="29" creationId="{10443C70-A5C1-6BF2-EA17-AF7588C926EA}"/>
          </ac:spMkLst>
        </pc:spChg>
        <pc:spChg chg="add mod">
          <ac:chgData name="Ankur Das" userId="3002a4a4e49f1d63" providerId="LiveId" clId="{49ECF097-5140-4068-9638-222A8B0A0399}" dt="2024-04-22T17:00:35.271" v="1260" actId="1036"/>
          <ac:spMkLst>
            <pc:docMk/>
            <pc:sldMk cId="3074868246" sldId="276"/>
            <ac:spMk id="32" creationId="{2D76A2C9-8B46-A4E7-FCC6-4979E96F2350}"/>
          </ac:spMkLst>
        </pc:spChg>
        <pc:picChg chg="del mod">
          <ac:chgData name="Ankur Das" userId="3002a4a4e49f1d63" providerId="LiveId" clId="{49ECF097-5140-4068-9638-222A8B0A0399}" dt="2024-04-22T16:39:07.088" v="341" actId="478"/>
          <ac:picMkLst>
            <pc:docMk/>
            <pc:sldMk cId="3074868246" sldId="276"/>
            <ac:picMk id="10" creationId="{837E17E6-3A77-0078-2899-E40C113FB27C}"/>
          </ac:picMkLst>
        </pc:picChg>
        <pc:picChg chg="add del mod modCrop">
          <ac:chgData name="Ankur Das" userId="3002a4a4e49f1d63" providerId="LiveId" clId="{49ECF097-5140-4068-9638-222A8B0A0399}" dt="2024-04-22T16:52:45.565" v="919" actId="21"/>
          <ac:picMkLst>
            <pc:docMk/>
            <pc:sldMk cId="3074868246" sldId="276"/>
            <ac:picMk id="12" creationId="{BE2F04D0-DE06-62C5-A521-51D9547BC0EC}"/>
          </ac:picMkLst>
        </pc:picChg>
        <pc:picChg chg="add del mod modCrop">
          <ac:chgData name="Ankur Das" userId="3002a4a4e49f1d63" providerId="LiveId" clId="{49ECF097-5140-4068-9638-222A8B0A0399}" dt="2024-04-22T16:52:32.912" v="914" actId="21"/>
          <ac:picMkLst>
            <pc:docMk/>
            <pc:sldMk cId="3074868246" sldId="276"/>
            <ac:picMk id="14" creationId="{0AAD52B2-776C-93D3-590A-5BD4845C328A}"/>
          </ac:picMkLst>
        </pc:picChg>
        <pc:picChg chg="add mod">
          <ac:chgData name="Ankur Das" userId="3002a4a4e49f1d63" providerId="LiveId" clId="{49ECF097-5140-4068-9638-222A8B0A0399}" dt="2024-04-22T16:50:57.879" v="884"/>
          <ac:picMkLst>
            <pc:docMk/>
            <pc:sldMk cId="3074868246" sldId="276"/>
            <ac:picMk id="16" creationId="{AF61D3A8-FFC8-E727-F584-14E2E53D210F}"/>
          </ac:picMkLst>
        </pc:picChg>
        <pc:picChg chg="add mod">
          <ac:chgData name="Ankur Das" userId="3002a4a4e49f1d63" providerId="LiveId" clId="{49ECF097-5140-4068-9638-222A8B0A0399}" dt="2024-04-22T17:00:35.271" v="1260" actId="1036"/>
          <ac:picMkLst>
            <pc:docMk/>
            <pc:sldMk cId="3074868246" sldId="276"/>
            <ac:picMk id="20" creationId="{0AAD52B2-776C-93D3-590A-5BD4845C328A}"/>
          </ac:picMkLst>
        </pc:picChg>
        <pc:picChg chg="add mod">
          <ac:chgData name="Ankur Das" userId="3002a4a4e49f1d63" providerId="LiveId" clId="{49ECF097-5140-4068-9638-222A8B0A0399}" dt="2024-04-22T17:00:35.271" v="1260" actId="1036"/>
          <ac:picMkLst>
            <pc:docMk/>
            <pc:sldMk cId="3074868246" sldId="276"/>
            <ac:picMk id="21" creationId="{BE2F04D0-DE06-62C5-A521-51D9547BC0EC}"/>
          </ac:picMkLst>
        </pc:picChg>
        <pc:picChg chg="add del mod">
          <ac:chgData name="Ankur Das" userId="3002a4a4e49f1d63" providerId="LiveId" clId="{49ECF097-5140-4068-9638-222A8B0A0399}" dt="2024-04-22T16:56:26.185" v="1073" actId="21"/>
          <ac:picMkLst>
            <pc:docMk/>
            <pc:sldMk cId="3074868246" sldId="276"/>
            <ac:picMk id="25" creationId="{CC8CC778-D37B-F992-DB40-65E927138974}"/>
          </ac:picMkLst>
        </pc:picChg>
        <pc:picChg chg="add del mod">
          <ac:chgData name="Ankur Das" userId="3002a4a4e49f1d63" providerId="LiveId" clId="{49ECF097-5140-4068-9638-222A8B0A0399}" dt="2024-04-22T16:56:26.185" v="1073" actId="21"/>
          <ac:picMkLst>
            <pc:docMk/>
            <pc:sldMk cId="3074868246" sldId="276"/>
            <ac:picMk id="27" creationId="{33CBFC2D-6D2F-3B9E-6B1D-CB8CB4C5EC87}"/>
          </ac:picMkLst>
        </pc:picChg>
        <pc:picChg chg="add del mod">
          <ac:chgData name="Ankur Das" userId="3002a4a4e49f1d63" providerId="LiveId" clId="{49ECF097-5140-4068-9638-222A8B0A0399}" dt="2024-04-22T18:57:02.660" v="3653" actId="478"/>
          <ac:picMkLst>
            <pc:docMk/>
            <pc:sldMk cId="3074868246" sldId="276"/>
            <ac:picMk id="30" creationId="{33CBFC2D-6D2F-3B9E-6B1D-CB8CB4C5EC87}"/>
          </ac:picMkLst>
        </pc:picChg>
        <pc:picChg chg="add mod">
          <ac:chgData name="Ankur Das" userId="3002a4a4e49f1d63" providerId="LiveId" clId="{49ECF097-5140-4068-9638-222A8B0A0399}" dt="2024-04-22T17:00:35.271" v="1260" actId="1036"/>
          <ac:picMkLst>
            <pc:docMk/>
            <pc:sldMk cId="3074868246" sldId="276"/>
            <ac:picMk id="31" creationId="{CC8CC778-D37B-F992-DB40-65E927138974}"/>
          </ac:picMkLst>
        </pc:picChg>
        <pc:picChg chg="add mod">
          <ac:chgData name="Ankur Das" userId="3002a4a4e49f1d63" providerId="LiveId" clId="{49ECF097-5140-4068-9638-222A8B0A0399}" dt="2024-04-22T18:57:23.109" v="3659" actId="1076"/>
          <ac:picMkLst>
            <pc:docMk/>
            <pc:sldMk cId="3074868246" sldId="276"/>
            <ac:picMk id="34" creationId="{E471641D-5EEE-6C65-68F3-CC6CC09B6A69}"/>
          </ac:picMkLst>
        </pc:picChg>
        <pc:picChg chg="del">
          <ac:chgData name="Ankur Das" userId="3002a4a4e49f1d63" providerId="LiveId" clId="{49ECF097-5140-4068-9638-222A8B0A0399}" dt="2024-04-22T16:39:02.237" v="337" actId="478"/>
          <ac:picMkLst>
            <pc:docMk/>
            <pc:sldMk cId="3074868246" sldId="276"/>
            <ac:picMk id="2050" creationId="{38BE92C4-1E6C-0692-91B8-64FA0727BB64}"/>
          </ac:picMkLst>
        </pc:picChg>
      </pc:sldChg>
      <pc:sldChg chg="delSp del mod">
        <pc:chgData name="Ankur Das" userId="3002a4a4e49f1d63" providerId="LiveId" clId="{49ECF097-5140-4068-9638-222A8B0A0399}" dt="2024-04-22T17:43:15.501" v="2329" actId="47"/>
        <pc:sldMkLst>
          <pc:docMk/>
          <pc:sldMk cId="1038903142" sldId="282"/>
        </pc:sldMkLst>
        <pc:picChg chg="del">
          <ac:chgData name="Ankur Das" userId="3002a4a4e49f1d63" providerId="LiveId" clId="{49ECF097-5140-4068-9638-222A8B0A0399}" dt="2024-04-22T16:14:21.345" v="3" actId="478"/>
          <ac:picMkLst>
            <pc:docMk/>
            <pc:sldMk cId="1038903142" sldId="282"/>
            <ac:picMk id="5" creationId="{E38040C0-38EF-973C-6CF7-566EA9E6AF9A}"/>
          </ac:picMkLst>
        </pc:picChg>
        <pc:picChg chg="del">
          <ac:chgData name="Ankur Das" userId="3002a4a4e49f1d63" providerId="LiveId" clId="{49ECF097-5140-4068-9638-222A8B0A0399}" dt="2024-04-22T16:14:18.739" v="2" actId="478"/>
          <ac:picMkLst>
            <pc:docMk/>
            <pc:sldMk cId="1038903142" sldId="282"/>
            <ac:picMk id="1026" creationId="{481BD6C4-F936-8ABD-03DC-B3C163983161}"/>
          </ac:picMkLst>
        </pc:picChg>
      </pc:sldChg>
      <pc:sldChg chg="del">
        <pc:chgData name="Ankur Das" userId="3002a4a4e49f1d63" providerId="LiveId" clId="{49ECF097-5140-4068-9638-222A8B0A0399}" dt="2024-04-22T17:43:15.501" v="2329" actId="47"/>
        <pc:sldMkLst>
          <pc:docMk/>
          <pc:sldMk cId="3332853140" sldId="283"/>
        </pc:sldMkLst>
      </pc:sldChg>
      <pc:sldChg chg="modSp mod">
        <pc:chgData name="Ankur Das" userId="3002a4a4e49f1d63" providerId="LiveId" clId="{49ECF097-5140-4068-9638-222A8B0A0399}" dt="2024-04-22T20:22:45.895" v="5772" actId="14100"/>
        <pc:sldMkLst>
          <pc:docMk/>
          <pc:sldMk cId="4059941202" sldId="284"/>
        </pc:sldMkLst>
        <pc:spChg chg="mod">
          <ac:chgData name="Ankur Das" userId="3002a4a4e49f1d63" providerId="LiveId" clId="{49ECF097-5140-4068-9638-222A8B0A0399}" dt="2024-04-22T20:22:45.895" v="5772" actId="14100"/>
          <ac:spMkLst>
            <pc:docMk/>
            <pc:sldMk cId="4059941202" sldId="284"/>
            <ac:spMk id="6" creationId="{A1FC6A0F-6929-D97C-3BE3-6902E7A899CF}"/>
          </ac:spMkLst>
        </pc:spChg>
      </pc:sldChg>
      <pc:sldChg chg="del">
        <pc:chgData name="Ankur Das" userId="3002a4a4e49f1d63" providerId="LiveId" clId="{49ECF097-5140-4068-9638-222A8B0A0399}" dt="2024-04-22T16:14:30.590" v="4" actId="47"/>
        <pc:sldMkLst>
          <pc:docMk/>
          <pc:sldMk cId="173771752" sldId="287"/>
        </pc:sldMkLst>
      </pc:sldChg>
      <pc:sldChg chg="addSp delSp modSp del mod">
        <pc:chgData name="Ankur Das" userId="3002a4a4e49f1d63" providerId="LiveId" clId="{49ECF097-5140-4068-9638-222A8B0A0399}" dt="2024-04-22T17:42:40.590" v="2319" actId="47"/>
        <pc:sldMkLst>
          <pc:docMk/>
          <pc:sldMk cId="500365482" sldId="288"/>
        </pc:sldMkLst>
        <pc:picChg chg="add del mod modCrop">
          <ac:chgData name="Ankur Das" userId="3002a4a4e49f1d63" providerId="LiveId" clId="{49ECF097-5140-4068-9638-222A8B0A0399}" dt="2024-04-22T16:59:00.238" v="1115" actId="21"/>
          <ac:picMkLst>
            <pc:docMk/>
            <pc:sldMk cId="500365482" sldId="288"/>
            <ac:picMk id="25" creationId="{CC8CC778-D37B-F992-DB40-65E927138974}"/>
          </ac:picMkLst>
        </pc:picChg>
        <pc:picChg chg="add del mod modCrop">
          <ac:chgData name="Ankur Das" userId="3002a4a4e49f1d63" providerId="LiveId" clId="{49ECF097-5140-4068-9638-222A8B0A0399}" dt="2024-04-22T16:58:27.089" v="1107" actId="21"/>
          <ac:picMkLst>
            <pc:docMk/>
            <pc:sldMk cId="500365482" sldId="288"/>
            <ac:picMk id="27" creationId="{33CBFC2D-6D2F-3B9E-6B1D-CB8CB4C5EC87}"/>
          </ac:picMkLst>
        </pc:picChg>
      </pc:sldChg>
      <pc:sldChg chg="del">
        <pc:chgData name="Ankur Das" userId="3002a4a4e49f1d63" providerId="LiveId" clId="{49ECF097-5140-4068-9638-222A8B0A0399}" dt="2024-04-22T17:43:15.501" v="2329" actId="47"/>
        <pc:sldMkLst>
          <pc:docMk/>
          <pc:sldMk cId="2511282146" sldId="289"/>
        </pc:sldMkLst>
      </pc:sldChg>
      <pc:sldChg chg="del">
        <pc:chgData name="Ankur Das" userId="3002a4a4e49f1d63" providerId="LiveId" clId="{49ECF097-5140-4068-9638-222A8B0A0399}" dt="2024-04-22T17:43:15.501" v="2329" actId="47"/>
        <pc:sldMkLst>
          <pc:docMk/>
          <pc:sldMk cId="812904721" sldId="290"/>
        </pc:sldMkLst>
      </pc:sldChg>
      <pc:sldChg chg="del">
        <pc:chgData name="Ankur Das" userId="3002a4a4e49f1d63" providerId="LiveId" clId="{49ECF097-5140-4068-9638-222A8B0A0399}" dt="2024-04-22T17:43:15.501" v="2329" actId="47"/>
        <pc:sldMkLst>
          <pc:docMk/>
          <pc:sldMk cId="1039526439" sldId="291"/>
        </pc:sldMkLst>
      </pc:sldChg>
      <pc:sldChg chg="del">
        <pc:chgData name="Ankur Das" userId="3002a4a4e49f1d63" providerId="LiveId" clId="{49ECF097-5140-4068-9638-222A8B0A0399}" dt="2024-04-22T19:06:53.520" v="3802" actId="47"/>
        <pc:sldMkLst>
          <pc:docMk/>
          <pc:sldMk cId="1732347669" sldId="292"/>
        </pc:sldMkLst>
      </pc:sldChg>
      <pc:sldChg chg="del">
        <pc:chgData name="Ankur Das" userId="3002a4a4e49f1d63" providerId="LiveId" clId="{49ECF097-5140-4068-9638-222A8B0A0399}" dt="2024-04-22T19:06:53.520" v="3802" actId="47"/>
        <pc:sldMkLst>
          <pc:docMk/>
          <pc:sldMk cId="1470067064" sldId="293"/>
        </pc:sldMkLst>
      </pc:sldChg>
      <pc:sldChg chg="del">
        <pc:chgData name="Ankur Das" userId="3002a4a4e49f1d63" providerId="LiveId" clId="{49ECF097-5140-4068-9638-222A8B0A0399}" dt="2024-04-22T19:06:53.520" v="3802" actId="47"/>
        <pc:sldMkLst>
          <pc:docMk/>
          <pc:sldMk cId="1516878506" sldId="294"/>
        </pc:sldMkLst>
      </pc:sldChg>
      <pc:sldChg chg="del">
        <pc:chgData name="Ankur Das" userId="3002a4a4e49f1d63" providerId="LiveId" clId="{49ECF097-5140-4068-9638-222A8B0A0399}" dt="2024-04-22T17:42:42.133" v="2320" actId="47"/>
        <pc:sldMkLst>
          <pc:docMk/>
          <pc:sldMk cId="3242886978" sldId="295"/>
        </pc:sldMkLst>
      </pc:sldChg>
      <pc:sldChg chg="del">
        <pc:chgData name="Ankur Das" userId="3002a4a4e49f1d63" providerId="LiveId" clId="{49ECF097-5140-4068-9638-222A8B0A0399}" dt="2024-04-22T19:06:53.520" v="3802" actId="47"/>
        <pc:sldMkLst>
          <pc:docMk/>
          <pc:sldMk cId="2719469036" sldId="296"/>
        </pc:sldMkLst>
      </pc:sldChg>
      <pc:sldChg chg="addSp delSp modSp add mod delAnim modAnim">
        <pc:chgData name="Ankur Das" userId="3002a4a4e49f1d63" providerId="LiveId" clId="{49ECF097-5140-4068-9638-222A8B0A0399}" dt="2024-04-22T20:14:20.484" v="5756" actId="1037"/>
        <pc:sldMkLst>
          <pc:docMk/>
          <pc:sldMk cId="3016458084" sldId="297"/>
        </pc:sldMkLst>
        <pc:spChg chg="mod">
          <ac:chgData name="Ankur Das" userId="3002a4a4e49f1d63" providerId="LiveId" clId="{49ECF097-5140-4068-9638-222A8B0A0399}" dt="2024-04-22T20:13:52.182" v="5749" actId="20577"/>
          <ac:spMkLst>
            <pc:docMk/>
            <pc:sldMk cId="3016458084" sldId="297"/>
            <ac:spMk id="6" creationId="{DF011D98-829A-2F77-C11C-52DFF7D9F7C8}"/>
          </ac:spMkLst>
        </pc:spChg>
        <pc:spChg chg="del">
          <ac:chgData name="Ankur Das" userId="3002a4a4e49f1d63" providerId="LiveId" clId="{49ECF097-5140-4068-9638-222A8B0A0399}" dt="2024-04-22T17:35:11.621" v="1927" actId="478"/>
          <ac:spMkLst>
            <pc:docMk/>
            <pc:sldMk cId="3016458084" sldId="297"/>
            <ac:spMk id="7" creationId="{0E59EE6B-D821-855C-9FA7-7C6F237D072C}"/>
          </ac:spMkLst>
        </pc:spChg>
        <pc:spChg chg="del">
          <ac:chgData name="Ankur Das" userId="3002a4a4e49f1d63" providerId="LiveId" clId="{49ECF097-5140-4068-9638-222A8B0A0399}" dt="2024-04-22T17:01:17.120" v="1262" actId="478"/>
          <ac:spMkLst>
            <pc:docMk/>
            <pc:sldMk cId="3016458084" sldId="297"/>
            <ac:spMk id="11" creationId="{D6433562-1AF4-DDFA-51BF-202DD6CC953F}"/>
          </ac:spMkLst>
        </pc:spChg>
        <pc:spChg chg="add del mod">
          <ac:chgData name="Ankur Das" userId="3002a4a4e49f1d63" providerId="LiveId" clId="{49ECF097-5140-4068-9638-222A8B0A0399}" dt="2024-04-22T17:27:52.594" v="1746" actId="478"/>
          <ac:spMkLst>
            <pc:docMk/>
            <pc:sldMk cId="3016458084" sldId="297"/>
            <ac:spMk id="12" creationId="{7ECF7D54-1B3A-CED7-A744-2B3A8A49C879}"/>
          </ac:spMkLst>
        </pc:spChg>
        <pc:spChg chg="add mod">
          <ac:chgData name="Ankur Das" userId="3002a4a4e49f1d63" providerId="LiveId" clId="{49ECF097-5140-4068-9638-222A8B0A0399}" dt="2024-04-22T20:07:39.858" v="5613" actId="14100"/>
          <ac:spMkLst>
            <pc:docMk/>
            <pc:sldMk cId="3016458084" sldId="297"/>
            <ac:spMk id="14" creationId="{DEB3B605-5CD6-B547-FC9F-8B71EA24B589}"/>
          </ac:spMkLst>
        </pc:spChg>
        <pc:spChg chg="add del mod">
          <ac:chgData name="Ankur Das" userId="3002a4a4e49f1d63" providerId="LiveId" clId="{49ECF097-5140-4068-9638-222A8B0A0399}" dt="2024-04-22T17:30:10.848" v="1843" actId="21"/>
          <ac:spMkLst>
            <pc:docMk/>
            <pc:sldMk cId="3016458084" sldId="297"/>
            <ac:spMk id="16" creationId="{148C84A3-88E7-8A27-3519-B5C9EF7C6965}"/>
          </ac:spMkLst>
        </pc:spChg>
        <pc:spChg chg="add mod">
          <ac:chgData name="Ankur Das" userId="3002a4a4e49f1d63" providerId="LiveId" clId="{49ECF097-5140-4068-9638-222A8B0A0399}" dt="2024-04-22T20:05:03.405" v="5571" actId="1076"/>
          <ac:spMkLst>
            <pc:docMk/>
            <pc:sldMk cId="3016458084" sldId="297"/>
            <ac:spMk id="17" creationId="{148C84A3-88E7-8A27-3519-B5C9EF7C6965}"/>
          </ac:spMkLst>
        </pc:spChg>
        <pc:spChg chg="mod">
          <ac:chgData name="Ankur Das" userId="3002a4a4e49f1d63" providerId="LiveId" clId="{49ECF097-5140-4068-9638-222A8B0A0399}" dt="2024-04-22T20:07:32.539" v="5611" actId="14100"/>
          <ac:spMkLst>
            <pc:docMk/>
            <pc:sldMk cId="3016458084" sldId="297"/>
            <ac:spMk id="18" creationId="{9ECD3829-E31A-7A56-8D16-C3D06A701026}"/>
          </ac:spMkLst>
        </pc:spChg>
        <pc:spChg chg="mod">
          <ac:chgData name="Ankur Das" userId="3002a4a4e49f1d63" providerId="LiveId" clId="{49ECF097-5140-4068-9638-222A8B0A0399}" dt="2024-04-22T20:06:47.645" v="5595" actId="1076"/>
          <ac:spMkLst>
            <pc:docMk/>
            <pc:sldMk cId="3016458084" sldId="297"/>
            <ac:spMk id="19" creationId="{D8B7D32B-C5DF-D66A-61A9-7A6A12739708}"/>
          </ac:spMkLst>
        </pc:spChg>
        <pc:spChg chg="del">
          <ac:chgData name="Ankur Das" userId="3002a4a4e49f1d63" providerId="LiveId" clId="{49ECF097-5140-4068-9638-222A8B0A0399}" dt="2024-04-22T17:01:19.202" v="1263" actId="478"/>
          <ac:spMkLst>
            <pc:docMk/>
            <pc:sldMk cId="3016458084" sldId="297"/>
            <ac:spMk id="22" creationId="{D81646A2-D5C6-8931-93D7-7154D96FF9D3}"/>
          </ac:spMkLst>
        </pc:spChg>
        <pc:spChg chg="del">
          <ac:chgData name="Ankur Das" userId="3002a4a4e49f1d63" providerId="LiveId" clId="{49ECF097-5140-4068-9638-222A8B0A0399}" dt="2024-04-22T17:24:04.216" v="1680" actId="478"/>
          <ac:spMkLst>
            <pc:docMk/>
            <pc:sldMk cId="3016458084" sldId="297"/>
            <ac:spMk id="23" creationId="{2D816227-8406-DA73-E4AD-44A4B8B5E6CB}"/>
          </ac:spMkLst>
        </pc:spChg>
        <pc:spChg chg="add mod">
          <ac:chgData name="Ankur Das" userId="3002a4a4e49f1d63" providerId="LiveId" clId="{49ECF097-5140-4068-9638-222A8B0A0399}" dt="2024-04-22T17:35:08.552" v="1926"/>
          <ac:spMkLst>
            <pc:docMk/>
            <pc:sldMk cId="3016458084" sldId="297"/>
            <ac:spMk id="25" creationId="{AE65FF0A-B204-37D0-FA0A-5B7E02E3586F}"/>
          </ac:spMkLst>
        </pc:spChg>
        <pc:spChg chg="add del mod">
          <ac:chgData name="Ankur Das" userId="3002a4a4e49f1d63" providerId="LiveId" clId="{49ECF097-5140-4068-9638-222A8B0A0399}" dt="2024-04-22T17:35:14.423" v="1928" actId="478"/>
          <ac:spMkLst>
            <pc:docMk/>
            <pc:sldMk cId="3016458084" sldId="297"/>
            <ac:spMk id="27" creationId="{CF759C4F-C9EA-1CFF-E005-224866599A48}"/>
          </ac:spMkLst>
        </pc:spChg>
        <pc:spChg chg="del">
          <ac:chgData name="Ankur Das" userId="3002a4a4e49f1d63" providerId="LiveId" clId="{49ECF097-5140-4068-9638-222A8B0A0399}" dt="2024-04-22T17:23:26.054" v="1645" actId="478"/>
          <ac:spMkLst>
            <pc:docMk/>
            <pc:sldMk cId="3016458084" sldId="297"/>
            <ac:spMk id="28" creationId="{374281BD-258C-9E45-E94B-62455FCF6AA2}"/>
          </ac:spMkLst>
        </pc:spChg>
        <pc:spChg chg="del">
          <ac:chgData name="Ankur Das" userId="3002a4a4e49f1d63" providerId="LiveId" clId="{49ECF097-5140-4068-9638-222A8B0A0399}" dt="2024-04-22T17:24:04.216" v="1680" actId="478"/>
          <ac:spMkLst>
            <pc:docMk/>
            <pc:sldMk cId="3016458084" sldId="297"/>
            <ac:spMk id="29" creationId="{10443C70-A5C1-6BF2-EA17-AF7588C926EA}"/>
          </ac:spMkLst>
        </pc:spChg>
        <pc:spChg chg="del">
          <ac:chgData name="Ankur Das" userId="3002a4a4e49f1d63" providerId="LiveId" clId="{49ECF097-5140-4068-9638-222A8B0A0399}" dt="2024-04-22T17:23:30.520" v="1647" actId="478"/>
          <ac:spMkLst>
            <pc:docMk/>
            <pc:sldMk cId="3016458084" sldId="297"/>
            <ac:spMk id="32" creationId="{2D76A2C9-8B46-A4E7-FCC6-4979E96F2350}"/>
          </ac:spMkLst>
        </pc:spChg>
        <pc:spChg chg="add mod">
          <ac:chgData name="Ankur Das" userId="3002a4a4e49f1d63" providerId="LiveId" clId="{49ECF097-5140-4068-9638-222A8B0A0399}" dt="2024-04-22T17:41:26.007" v="2248" actId="1035"/>
          <ac:spMkLst>
            <pc:docMk/>
            <pc:sldMk cId="3016458084" sldId="297"/>
            <ac:spMk id="33" creationId="{C61E4EA9-8839-7F8D-5582-0CC8B8AE2220}"/>
          </ac:spMkLst>
        </pc:spChg>
        <pc:spChg chg="add del mod">
          <ac:chgData name="Ankur Das" userId="3002a4a4e49f1d63" providerId="LiveId" clId="{49ECF097-5140-4068-9638-222A8B0A0399}" dt="2024-04-22T20:07:12.420" v="5602" actId="21"/>
          <ac:spMkLst>
            <pc:docMk/>
            <pc:sldMk cId="3016458084" sldId="297"/>
            <ac:spMk id="35" creationId="{4179EE73-B4A8-7D49-4433-CFF441B4769B}"/>
          </ac:spMkLst>
        </pc:spChg>
        <pc:spChg chg="add mod">
          <ac:chgData name="Ankur Das" userId="3002a4a4e49f1d63" providerId="LiveId" clId="{49ECF097-5140-4068-9638-222A8B0A0399}" dt="2024-04-22T20:14:20.484" v="5756" actId="1037"/>
          <ac:spMkLst>
            <pc:docMk/>
            <pc:sldMk cId="3016458084" sldId="297"/>
            <ac:spMk id="38" creationId="{4179EE73-B4A8-7D49-4433-CFF441B4769B}"/>
          </ac:spMkLst>
        </pc:spChg>
        <pc:picChg chg="add del mod modCrop">
          <ac:chgData name="Ankur Das" userId="3002a4a4e49f1d63" providerId="LiveId" clId="{49ECF097-5140-4068-9638-222A8B0A0399}" dt="2024-04-22T17:26:17.504" v="1712" actId="21"/>
          <ac:picMkLst>
            <pc:docMk/>
            <pc:sldMk cId="3016458084" sldId="297"/>
            <ac:picMk id="3" creationId="{D72B8047-1654-0CA4-C310-459778101EB0}"/>
          </ac:picMkLst>
        </pc:picChg>
        <pc:picChg chg="add del mod modCrop">
          <ac:chgData name="Ankur Das" userId="3002a4a4e49f1d63" providerId="LiveId" clId="{49ECF097-5140-4068-9638-222A8B0A0399}" dt="2024-04-22T17:30:16.996" v="1847" actId="21"/>
          <ac:picMkLst>
            <pc:docMk/>
            <pc:sldMk cId="3016458084" sldId="297"/>
            <ac:picMk id="5" creationId="{CF4BD378-C884-0CD7-BF54-2462845EEE0F}"/>
          </ac:picMkLst>
        </pc:picChg>
        <pc:picChg chg="add del mod modCrop">
          <ac:chgData name="Ankur Das" userId="3002a4a4e49f1d63" providerId="LiveId" clId="{49ECF097-5140-4068-9638-222A8B0A0399}" dt="2024-04-22T17:27:22.675" v="1733" actId="21"/>
          <ac:picMkLst>
            <pc:docMk/>
            <pc:sldMk cId="3016458084" sldId="297"/>
            <ac:picMk id="9" creationId="{90A3CD07-8299-EB30-1A08-1074509A09F9}"/>
          </ac:picMkLst>
        </pc:picChg>
        <pc:picChg chg="add mod modCrop">
          <ac:chgData name="Ankur Das" userId="3002a4a4e49f1d63" providerId="LiveId" clId="{49ECF097-5140-4068-9638-222A8B0A0399}" dt="2024-04-22T20:07:49.298" v="5621" actId="1037"/>
          <ac:picMkLst>
            <pc:docMk/>
            <pc:sldMk cId="3016458084" sldId="297"/>
            <ac:picMk id="10" creationId="{D72B8047-1654-0CA4-C310-459778101EB0}"/>
          </ac:picMkLst>
        </pc:picChg>
        <pc:picChg chg="add del mod">
          <ac:chgData name="Ankur Das" userId="3002a4a4e49f1d63" providerId="LiveId" clId="{49ECF097-5140-4068-9638-222A8B0A0399}" dt="2024-04-22T17:27:54.478" v="1747" actId="21"/>
          <ac:picMkLst>
            <pc:docMk/>
            <pc:sldMk cId="3016458084" sldId="297"/>
            <ac:picMk id="13" creationId="{90A3CD07-8299-EB30-1A08-1074509A09F9}"/>
          </ac:picMkLst>
        </pc:picChg>
        <pc:picChg chg="add mod">
          <ac:chgData name="Ankur Das" userId="3002a4a4e49f1d63" providerId="LiveId" clId="{49ECF097-5140-4068-9638-222A8B0A0399}" dt="2024-04-22T20:07:47.327" v="5618" actId="1036"/>
          <ac:picMkLst>
            <pc:docMk/>
            <pc:sldMk cId="3016458084" sldId="297"/>
            <ac:picMk id="15" creationId="{90A3CD07-8299-EB30-1A08-1074509A09F9}"/>
          </ac:picMkLst>
        </pc:picChg>
        <pc:picChg chg="del">
          <ac:chgData name="Ankur Das" userId="3002a4a4e49f1d63" providerId="LiveId" clId="{49ECF097-5140-4068-9638-222A8B0A0399}" dt="2024-04-22T17:22:39.058" v="1632" actId="478"/>
          <ac:picMkLst>
            <pc:docMk/>
            <pc:sldMk cId="3016458084" sldId="297"/>
            <ac:picMk id="20" creationId="{0AAD52B2-776C-93D3-590A-5BD4845C328A}"/>
          </ac:picMkLst>
        </pc:picChg>
        <pc:picChg chg="del">
          <ac:chgData name="Ankur Das" userId="3002a4a4e49f1d63" providerId="LiveId" clId="{49ECF097-5140-4068-9638-222A8B0A0399}" dt="2024-04-22T17:07:00.810" v="1600" actId="478"/>
          <ac:picMkLst>
            <pc:docMk/>
            <pc:sldMk cId="3016458084" sldId="297"/>
            <ac:picMk id="21" creationId="{BE2F04D0-DE06-62C5-A521-51D9547BC0EC}"/>
          </ac:picMkLst>
        </pc:picChg>
        <pc:picChg chg="add mod">
          <ac:chgData name="Ankur Das" userId="3002a4a4e49f1d63" providerId="LiveId" clId="{49ECF097-5140-4068-9638-222A8B0A0399}" dt="2024-04-22T20:05:03.405" v="5571" actId="1076"/>
          <ac:picMkLst>
            <pc:docMk/>
            <pc:sldMk cId="3016458084" sldId="297"/>
            <ac:picMk id="24" creationId="{CF4BD378-C884-0CD7-BF54-2462845EEE0F}"/>
          </ac:picMkLst>
        </pc:picChg>
        <pc:picChg chg="del">
          <ac:chgData name="Ankur Das" userId="3002a4a4e49f1d63" providerId="LiveId" clId="{49ECF097-5140-4068-9638-222A8B0A0399}" dt="2024-04-22T17:24:04.216" v="1680" actId="478"/>
          <ac:picMkLst>
            <pc:docMk/>
            <pc:sldMk cId="3016458084" sldId="297"/>
            <ac:picMk id="30" creationId="{33CBFC2D-6D2F-3B9E-6B1D-CB8CB4C5EC87}"/>
          </ac:picMkLst>
        </pc:picChg>
        <pc:picChg chg="del">
          <ac:chgData name="Ankur Das" userId="3002a4a4e49f1d63" providerId="LiveId" clId="{49ECF097-5140-4068-9638-222A8B0A0399}" dt="2024-04-22T17:23:27.976" v="1646" actId="478"/>
          <ac:picMkLst>
            <pc:docMk/>
            <pc:sldMk cId="3016458084" sldId="297"/>
            <ac:picMk id="31" creationId="{CC8CC778-D37B-F992-DB40-65E927138974}"/>
          </ac:picMkLst>
        </pc:picChg>
        <pc:picChg chg="add del mod">
          <ac:chgData name="Ankur Das" userId="3002a4a4e49f1d63" providerId="LiveId" clId="{49ECF097-5140-4068-9638-222A8B0A0399}" dt="2024-04-22T20:00:37.363" v="5483" actId="478"/>
          <ac:picMkLst>
            <pc:docMk/>
            <pc:sldMk cId="3016458084" sldId="297"/>
            <ac:picMk id="34" creationId="{DA8B7AD4-C2EF-14A2-914F-0C0773884A67}"/>
          </ac:picMkLst>
        </pc:picChg>
        <pc:picChg chg="add mod">
          <ac:chgData name="Ankur Das" userId="3002a4a4e49f1d63" providerId="LiveId" clId="{49ECF097-5140-4068-9638-222A8B0A0399}" dt="2024-04-22T20:06:47.645" v="5595" actId="1076"/>
          <ac:picMkLst>
            <pc:docMk/>
            <pc:sldMk cId="3016458084" sldId="297"/>
            <ac:picMk id="37" creationId="{B67AA371-525E-43DB-BD82-0F6C033432CA}"/>
          </ac:picMkLst>
        </pc:picChg>
      </pc:sldChg>
      <pc:sldChg chg="new del">
        <pc:chgData name="Ankur Das" userId="3002a4a4e49f1d63" providerId="LiveId" clId="{49ECF097-5140-4068-9638-222A8B0A0399}" dt="2024-04-22T17:04:19.442" v="1544" actId="680"/>
        <pc:sldMkLst>
          <pc:docMk/>
          <pc:sldMk cId="283731440" sldId="298"/>
        </pc:sldMkLst>
      </pc:sldChg>
      <pc:sldChg chg="addSp delSp modSp add del mod ord">
        <pc:chgData name="Ankur Das" userId="3002a4a4e49f1d63" providerId="LiveId" clId="{49ECF097-5140-4068-9638-222A8B0A0399}" dt="2024-04-22T17:44:15.927" v="2338" actId="47"/>
        <pc:sldMkLst>
          <pc:docMk/>
          <pc:sldMk cId="670160896" sldId="298"/>
        </pc:sldMkLst>
        <pc:spChg chg="add mod">
          <ac:chgData name="Ankur Das" userId="3002a4a4e49f1d63" providerId="LiveId" clId="{49ECF097-5140-4068-9638-222A8B0A0399}" dt="2024-04-22T17:35:28.471" v="1942"/>
          <ac:spMkLst>
            <pc:docMk/>
            <pc:sldMk cId="670160896" sldId="298"/>
            <ac:spMk id="2" creationId="{B8920A68-ED5C-F3E0-2BEF-F5AE19E157ED}"/>
          </ac:spMkLst>
        </pc:spChg>
        <pc:spChg chg="add del mod">
          <ac:chgData name="Ankur Das" userId="3002a4a4e49f1d63" providerId="LiveId" clId="{49ECF097-5140-4068-9638-222A8B0A0399}" dt="2024-04-22T17:35:36.369" v="1946" actId="478"/>
          <ac:spMkLst>
            <pc:docMk/>
            <pc:sldMk cId="670160896" sldId="298"/>
            <ac:spMk id="4" creationId="{9FE54EA3-DFFC-C170-B948-6589E5491496}"/>
          </ac:spMkLst>
        </pc:spChg>
        <pc:spChg chg="add del mod">
          <ac:chgData name="Ankur Das" userId="3002a4a4e49f1d63" providerId="LiveId" clId="{49ECF097-5140-4068-9638-222A8B0A0399}" dt="2024-04-22T17:35:33.998" v="1945" actId="478"/>
          <ac:spMkLst>
            <pc:docMk/>
            <pc:sldMk cId="670160896" sldId="298"/>
            <ac:spMk id="5" creationId="{E1420E10-8DF5-55FB-62A9-C61E047A7ADD}"/>
          </ac:spMkLst>
        </pc:spChg>
        <pc:spChg chg="mod">
          <ac:chgData name="Ankur Das" userId="3002a4a4e49f1d63" providerId="LiveId" clId="{49ECF097-5140-4068-9638-222A8B0A0399}" dt="2024-04-22T17:42:16.881" v="2317" actId="1036"/>
          <ac:spMkLst>
            <pc:docMk/>
            <pc:sldMk cId="670160896" sldId="298"/>
            <ac:spMk id="6" creationId="{DF011D98-829A-2F77-C11C-52DFF7D9F7C8}"/>
          </ac:spMkLst>
        </pc:spChg>
        <pc:spChg chg="del">
          <ac:chgData name="Ankur Das" userId="3002a4a4e49f1d63" providerId="LiveId" clId="{49ECF097-5140-4068-9638-222A8B0A0399}" dt="2024-04-22T17:35:31.545" v="1943" actId="478"/>
          <ac:spMkLst>
            <pc:docMk/>
            <pc:sldMk cId="670160896" sldId="298"/>
            <ac:spMk id="7" creationId="{0E59EE6B-D821-855C-9FA7-7C6F237D072C}"/>
          </ac:spMkLst>
        </pc:spChg>
        <pc:spChg chg="add mod">
          <ac:chgData name="Ankur Das" userId="3002a4a4e49f1d63" providerId="LiveId" clId="{49ECF097-5140-4068-9638-222A8B0A0399}" dt="2024-04-22T17:42:22.203" v="2318" actId="1076"/>
          <ac:spMkLst>
            <pc:docMk/>
            <pc:sldMk cId="670160896" sldId="298"/>
            <ac:spMk id="8" creationId="{D4C86C19-DE6C-D4F5-9F74-C79AFFCB13A8}"/>
          </ac:spMkLst>
        </pc:spChg>
        <pc:spChg chg="del">
          <ac:chgData name="Ankur Das" userId="3002a4a4e49f1d63" providerId="LiveId" clId="{49ECF097-5140-4068-9638-222A8B0A0399}" dt="2024-04-22T17:37:35.800" v="2116" actId="478"/>
          <ac:spMkLst>
            <pc:docMk/>
            <pc:sldMk cId="670160896" sldId="298"/>
            <ac:spMk id="11" creationId="{D6433562-1AF4-DDFA-51BF-202DD6CC953F}"/>
          </ac:spMkLst>
        </pc:spChg>
        <pc:spChg chg="add mod">
          <ac:chgData name="Ankur Das" userId="3002a4a4e49f1d63" providerId="LiveId" clId="{49ECF097-5140-4068-9638-222A8B0A0399}" dt="2024-04-22T17:43:00.868" v="2327" actId="1035"/>
          <ac:spMkLst>
            <pc:docMk/>
            <pc:sldMk cId="670160896" sldId="298"/>
            <ac:spMk id="14" creationId="{9ECD3829-E31A-7A56-8D16-C3D06A701026}"/>
          </ac:spMkLst>
        </pc:spChg>
        <pc:spChg chg="add del mod">
          <ac:chgData name="Ankur Das" userId="3002a4a4e49f1d63" providerId="LiveId" clId="{49ECF097-5140-4068-9638-222A8B0A0399}" dt="2024-04-22T17:40:44.251" v="2219" actId="478"/>
          <ac:spMkLst>
            <pc:docMk/>
            <pc:sldMk cId="670160896" sldId="298"/>
            <ac:spMk id="15" creationId="{DBDB410B-A6C5-856F-3F37-DA7C4C9BE582}"/>
          </ac:spMkLst>
        </pc:spChg>
        <pc:spChg chg="del mod">
          <ac:chgData name="Ankur Das" userId="3002a4a4e49f1d63" providerId="LiveId" clId="{49ECF097-5140-4068-9638-222A8B0A0399}" dt="2024-04-22T17:38:54.297" v="2188" actId="21"/>
          <ac:spMkLst>
            <pc:docMk/>
            <pc:sldMk cId="670160896" sldId="298"/>
            <ac:spMk id="18" creationId="{9ECD3829-E31A-7A56-8D16-C3D06A701026}"/>
          </ac:spMkLst>
        </pc:spChg>
        <pc:spChg chg="del">
          <ac:chgData name="Ankur Das" userId="3002a4a4e49f1d63" providerId="LiveId" clId="{49ECF097-5140-4068-9638-222A8B0A0399}" dt="2024-04-22T17:37:19.165" v="2113" actId="478"/>
          <ac:spMkLst>
            <pc:docMk/>
            <pc:sldMk cId="670160896" sldId="298"/>
            <ac:spMk id="19" creationId="{D8B7D32B-C5DF-D66A-61A9-7A6A12739708}"/>
          </ac:spMkLst>
        </pc:spChg>
        <pc:spChg chg="del">
          <ac:chgData name="Ankur Das" userId="3002a4a4e49f1d63" providerId="LiveId" clId="{49ECF097-5140-4068-9638-222A8B0A0399}" dt="2024-04-22T17:37:35.800" v="2116" actId="478"/>
          <ac:spMkLst>
            <pc:docMk/>
            <pc:sldMk cId="670160896" sldId="298"/>
            <ac:spMk id="22" creationId="{D81646A2-D5C6-8931-93D7-7154D96FF9D3}"/>
          </ac:spMkLst>
        </pc:spChg>
        <pc:spChg chg="del">
          <ac:chgData name="Ankur Das" userId="3002a4a4e49f1d63" providerId="LiveId" clId="{49ECF097-5140-4068-9638-222A8B0A0399}" dt="2024-04-22T17:31:52.761" v="1868" actId="478"/>
          <ac:spMkLst>
            <pc:docMk/>
            <pc:sldMk cId="670160896" sldId="298"/>
            <ac:spMk id="23" creationId="{2D816227-8406-DA73-E4AD-44A4B8B5E6CB}"/>
          </ac:spMkLst>
        </pc:spChg>
        <pc:spChg chg="del">
          <ac:chgData name="Ankur Das" userId="3002a4a4e49f1d63" providerId="LiveId" clId="{49ECF097-5140-4068-9638-222A8B0A0399}" dt="2024-04-22T17:31:52.761" v="1868" actId="478"/>
          <ac:spMkLst>
            <pc:docMk/>
            <pc:sldMk cId="670160896" sldId="298"/>
            <ac:spMk id="28" creationId="{374281BD-258C-9E45-E94B-62455FCF6AA2}"/>
          </ac:spMkLst>
        </pc:spChg>
        <pc:spChg chg="del">
          <ac:chgData name="Ankur Das" userId="3002a4a4e49f1d63" providerId="LiveId" clId="{49ECF097-5140-4068-9638-222A8B0A0399}" dt="2024-04-22T17:31:52.761" v="1868" actId="478"/>
          <ac:spMkLst>
            <pc:docMk/>
            <pc:sldMk cId="670160896" sldId="298"/>
            <ac:spMk id="29" creationId="{10443C70-A5C1-6BF2-EA17-AF7588C926EA}"/>
          </ac:spMkLst>
        </pc:spChg>
        <pc:spChg chg="del">
          <ac:chgData name="Ankur Das" userId="3002a4a4e49f1d63" providerId="LiveId" clId="{49ECF097-5140-4068-9638-222A8B0A0399}" dt="2024-04-22T17:31:52.761" v="1868" actId="478"/>
          <ac:spMkLst>
            <pc:docMk/>
            <pc:sldMk cId="670160896" sldId="298"/>
            <ac:spMk id="32" creationId="{2D76A2C9-8B46-A4E7-FCC6-4979E96F2350}"/>
          </ac:spMkLst>
        </pc:spChg>
        <pc:picChg chg="add del mod">
          <ac:chgData name="Ankur Das" userId="3002a4a4e49f1d63" providerId="LiveId" clId="{49ECF097-5140-4068-9638-222A8B0A0399}" dt="2024-04-22T17:40:40.524" v="2218" actId="478"/>
          <ac:picMkLst>
            <pc:docMk/>
            <pc:sldMk cId="670160896" sldId="298"/>
            <ac:picMk id="10" creationId="{F42602FC-7C61-D3EA-243E-DD8F7D88E6DB}"/>
          </ac:picMkLst>
        </pc:picChg>
        <pc:picChg chg="add del mod">
          <ac:chgData name="Ankur Das" userId="3002a4a4e49f1d63" providerId="LiveId" clId="{49ECF097-5140-4068-9638-222A8B0A0399}" dt="2024-04-22T17:39:53.350" v="2206" actId="21"/>
          <ac:picMkLst>
            <pc:docMk/>
            <pc:sldMk cId="670160896" sldId="298"/>
            <ac:picMk id="13" creationId="{20AC07AA-2764-8629-6FFD-24E4ECF638CF}"/>
          </ac:picMkLst>
        </pc:picChg>
        <pc:picChg chg="add mod modCrop">
          <ac:chgData name="Ankur Das" userId="3002a4a4e49f1d63" providerId="LiveId" clId="{49ECF097-5140-4068-9638-222A8B0A0399}" dt="2024-04-22T17:43:03.751" v="2328" actId="14100"/>
          <ac:picMkLst>
            <pc:docMk/>
            <pc:sldMk cId="670160896" sldId="298"/>
            <ac:picMk id="16" creationId="{20AC07AA-2764-8629-6FFD-24E4ECF638CF}"/>
          </ac:picMkLst>
        </pc:picChg>
        <pc:picChg chg="del">
          <ac:chgData name="Ankur Das" userId="3002a4a4e49f1d63" providerId="LiveId" clId="{49ECF097-5140-4068-9638-222A8B0A0399}" dt="2024-04-22T17:37:31.864" v="2115" actId="478"/>
          <ac:picMkLst>
            <pc:docMk/>
            <pc:sldMk cId="670160896" sldId="298"/>
            <ac:picMk id="20" creationId="{0AAD52B2-776C-93D3-590A-5BD4845C328A}"/>
          </ac:picMkLst>
        </pc:picChg>
        <pc:picChg chg="del">
          <ac:chgData name="Ankur Das" userId="3002a4a4e49f1d63" providerId="LiveId" clId="{49ECF097-5140-4068-9638-222A8B0A0399}" dt="2024-04-22T17:37:16.901" v="2112" actId="478"/>
          <ac:picMkLst>
            <pc:docMk/>
            <pc:sldMk cId="670160896" sldId="298"/>
            <ac:picMk id="21" creationId="{BE2F04D0-DE06-62C5-A521-51D9547BC0EC}"/>
          </ac:picMkLst>
        </pc:picChg>
        <pc:picChg chg="del">
          <ac:chgData name="Ankur Das" userId="3002a4a4e49f1d63" providerId="LiveId" clId="{49ECF097-5140-4068-9638-222A8B0A0399}" dt="2024-04-22T17:31:52.761" v="1868" actId="478"/>
          <ac:picMkLst>
            <pc:docMk/>
            <pc:sldMk cId="670160896" sldId="298"/>
            <ac:picMk id="30" creationId="{33CBFC2D-6D2F-3B9E-6B1D-CB8CB4C5EC87}"/>
          </ac:picMkLst>
        </pc:picChg>
        <pc:picChg chg="del">
          <ac:chgData name="Ankur Das" userId="3002a4a4e49f1d63" providerId="LiveId" clId="{49ECF097-5140-4068-9638-222A8B0A0399}" dt="2024-04-22T17:31:52.761" v="1868" actId="478"/>
          <ac:picMkLst>
            <pc:docMk/>
            <pc:sldMk cId="670160896" sldId="298"/>
            <ac:picMk id="31" creationId="{CC8CC778-D37B-F992-DB40-65E927138974}"/>
          </ac:picMkLst>
        </pc:picChg>
      </pc:sldChg>
      <pc:sldChg chg="new del">
        <pc:chgData name="Ankur Das" userId="3002a4a4e49f1d63" providerId="LiveId" clId="{49ECF097-5140-4068-9638-222A8B0A0399}" dt="2024-04-22T17:15:32.083" v="1620" actId="680"/>
        <pc:sldMkLst>
          <pc:docMk/>
          <pc:sldMk cId="808658053" sldId="298"/>
        </pc:sldMkLst>
      </pc:sldChg>
      <pc:sldChg chg="modSp add mod">
        <pc:chgData name="Ankur Das" userId="3002a4a4e49f1d63" providerId="LiveId" clId="{49ECF097-5140-4068-9638-222A8B0A0399}" dt="2024-04-22T20:11:31.776" v="5721" actId="20577"/>
        <pc:sldMkLst>
          <pc:docMk/>
          <pc:sldMk cId="4279582043" sldId="299"/>
        </pc:sldMkLst>
        <pc:spChg chg="mod">
          <ac:chgData name="Ankur Das" userId="3002a4a4e49f1d63" providerId="LiveId" clId="{49ECF097-5140-4068-9638-222A8B0A0399}" dt="2024-04-22T20:11:31.776" v="5721" actId="20577"/>
          <ac:spMkLst>
            <pc:docMk/>
            <pc:sldMk cId="4279582043" sldId="299"/>
            <ac:spMk id="6" creationId="{DF011D98-829A-2F77-C11C-52DFF7D9F7C8}"/>
          </ac:spMkLst>
        </pc:spChg>
        <pc:spChg chg="mod">
          <ac:chgData name="Ankur Das" userId="3002a4a4e49f1d63" providerId="LiveId" clId="{49ECF097-5140-4068-9638-222A8B0A0399}" dt="2024-04-22T17:44:37.330" v="2351" actId="20577"/>
          <ac:spMkLst>
            <pc:docMk/>
            <pc:sldMk cId="4279582043" sldId="299"/>
            <ac:spMk id="8" creationId="{D4C86C19-DE6C-D4F5-9F74-C79AFFCB13A8}"/>
          </ac:spMkLst>
        </pc:spChg>
      </pc:sldChg>
      <pc:sldChg chg="delSp del mod">
        <pc:chgData name="Ankur Das" userId="3002a4a4e49f1d63" providerId="LiveId" clId="{49ECF097-5140-4068-9638-222A8B0A0399}" dt="2024-04-22T17:44:25.950" v="2340" actId="47"/>
        <pc:sldMkLst>
          <pc:docMk/>
          <pc:sldMk cId="1459469670" sldId="300"/>
        </pc:sldMkLst>
        <pc:picChg chg="del">
          <ac:chgData name="Ankur Das" userId="3002a4a4e49f1d63" providerId="LiveId" clId="{49ECF097-5140-4068-9638-222A8B0A0399}" dt="2024-04-22T17:44:12.345" v="2337" actId="478"/>
          <ac:picMkLst>
            <pc:docMk/>
            <pc:sldMk cId="1459469670" sldId="300"/>
            <ac:picMk id="13" creationId="{20AC07AA-2764-8629-6FFD-24E4ECF638CF}"/>
          </ac:picMkLst>
        </pc:picChg>
      </pc:sldChg>
      <pc:sldChg chg="addSp delSp modSp add mod">
        <pc:chgData name="Ankur Das" userId="3002a4a4e49f1d63" providerId="LiveId" clId="{49ECF097-5140-4068-9638-222A8B0A0399}" dt="2024-04-22T20:12:12.865" v="5726" actId="20577"/>
        <pc:sldMkLst>
          <pc:docMk/>
          <pc:sldMk cId="1855535355" sldId="300"/>
        </pc:sldMkLst>
        <pc:spChg chg="mod">
          <ac:chgData name="Ankur Das" userId="3002a4a4e49f1d63" providerId="LiveId" clId="{49ECF097-5140-4068-9638-222A8B0A0399}" dt="2024-04-22T20:12:12.865" v="5726" actId="20577"/>
          <ac:spMkLst>
            <pc:docMk/>
            <pc:sldMk cId="1855535355" sldId="300"/>
            <ac:spMk id="6" creationId="{DF011D98-829A-2F77-C11C-52DFF7D9F7C8}"/>
          </ac:spMkLst>
        </pc:spChg>
        <pc:spChg chg="mod">
          <ac:chgData name="Ankur Das" userId="3002a4a4e49f1d63" providerId="LiveId" clId="{49ECF097-5140-4068-9638-222A8B0A0399}" dt="2024-04-22T17:45:07.856" v="2403" actId="20577"/>
          <ac:spMkLst>
            <pc:docMk/>
            <pc:sldMk cId="1855535355" sldId="300"/>
            <ac:spMk id="8" creationId="{D4C86C19-DE6C-D4F5-9F74-C79AFFCB13A8}"/>
          </ac:spMkLst>
        </pc:spChg>
        <pc:spChg chg="mod">
          <ac:chgData name="Ankur Das" userId="3002a4a4e49f1d63" providerId="LiveId" clId="{49ECF097-5140-4068-9638-222A8B0A0399}" dt="2024-04-22T17:47:15.827" v="2472" actId="14100"/>
          <ac:spMkLst>
            <pc:docMk/>
            <pc:sldMk cId="1855535355" sldId="300"/>
            <ac:spMk id="14" creationId="{9ECD3829-E31A-7A56-8D16-C3D06A701026}"/>
          </ac:spMkLst>
        </pc:spChg>
        <pc:picChg chg="add mod">
          <ac:chgData name="Ankur Das" userId="3002a4a4e49f1d63" providerId="LiveId" clId="{49ECF097-5140-4068-9638-222A8B0A0399}" dt="2024-04-22T17:47:07.389" v="2470" actId="1076"/>
          <ac:picMkLst>
            <pc:docMk/>
            <pc:sldMk cId="1855535355" sldId="300"/>
            <ac:picMk id="3" creationId="{B1EC1EAA-4976-ADCA-765E-1A8E4F0D00C7}"/>
          </ac:picMkLst>
        </pc:picChg>
        <pc:picChg chg="del">
          <ac:chgData name="Ankur Das" userId="3002a4a4e49f1d63" providerId="LiveId" clId="{49ECF097-5140-4068-9638-222A8B0A0399}" dt="2024-04-22T17:44:31.219" v="2342" actId="478"/>
          <ac:picMkLst>
            <pc:docMk/>
            <pc:sldMk cId="1855535355" sldId="300"/>
            <ac:picMk id="16" creationId="{20AC07AA-2764-8629-6FFD-24E4ECF638CF}"/>
          </ac:picMkLst>
        </pc:picChg>
      </pc:sldChg>
      <pc:sldChg chg="addSp delSp modSp add mod">
        <pc:chgData name="Ankur Das" userId="3002a4a4e49f1d63" providerId="LiveId" clId="{49ECF097-5140-4068-9638-222A8B0A0399}" dt="2024-04-22T18:01:02.213" v="3247" actId="1036"/>
        <pc:sldMkLst>
          <pc:docMk/>
          <pc:sldMk cId="1042369290" sldId="301"/>
        </pc:sldMkLst>
        <pc:spChg chg="add mod">
          <ac:chgData name="Ankur Das" userId="3002a4a4e49f1d63" providerId="LiveId" clId="{49ECF097-5140-4068-9638-222A8B0A0399}" dt="2024-04-22T17:56:09.419" v="2993" actId="1076"/>
          <ac:spMkLst>
            <pc:docMk/>
            <pc:sldMk cId="1042369290" sldId="301"/>
            <ac:spMk id="5" creationId="{4133D8AE-5803-260E-53EB-F83752A3F045}"/>
          </ac:spMkLst>
        </pc:spChg>
        <pc:spChg chg="del mod">
          <ac:chgData name="Ankur Das" userId="3002a4a4e49f1d63" providerId="LiveId" clId="{49ECF097-5140-4068-9638-222A8B0A0399}" dt="2024-04-22T18:00:55.100" v="3209" actId="478"/>
          <ac:spMkLst>
            <pc:docMk/>
            <pc:sldMk cId="1042369290" sldId="301"/>
            <ac:spMk id="6" creationId="{DF011D98-829A-2F77-C11C-52DFF7D9F7C8}"/>
          </ac:spMkLst>
        </pc:spChg>
        <pc:spChg chg="mod">
          <ac:chgData name="Ankur Das" userId="3002a4a4e49f1d63" providerId="LiveId" clId="{49ECF097-5140-4068-9638-222A8B0A0399}" dt="2024-04-22T17:59:08.258" v="3110" actId="1076"/>
          <ac:spMkLst>
            <pc:docMk/>
            <pc:sldMk cId="1042369290" sldId="301"/>
            <ac:spMk id="8" creationId="{D4C86C19-DE6C-D4F5-9F74-C79AFFCB13A8}"/>
          </ac:spMkLst>
        </pc:spChg>
        <pc:spChg chg="add del mod">
          <ac:chgData name="Ankur Das" userId="3002a4a4e49f1d63" providerId="LiveId" clId="{49ECF097-5140-4068-9638-222A8B0A0399}" dt="2024-04-22T18:01:02.213" v="3247" actId="1036"/>
          <ac:spMkLst>
            <pc:docMk/>
            <pc:sldMk cId="1042369290" sldId="301"/>
            <ac:spMk id="9" creationId="{D71C8797-07BD-16E9-A00C-4576AEEFE5A2}"/>
          </ac:spMkLst>
        </pc:spChg>
        <pc:spChg chg="add mod">
          <ac:chgData name="Ankur Das" userId="3002a4a4e49f1d63" providerId="LiveId" clId="{49ECF097-5140-4068-9638-222A8B0A0399}" dt="2024-04-22T18:01:02.213" v="3247" actId="1036"/>
          <ac:spMkLst>
            <pc:docMk/>
            <pc:sldMk cId="1042369290" sldId="301"/>
            <ac:spMk id="13" creationId="{C535FEB1-034F-C51D-CC75-4BBC99CB8F78}"/>
          </ac:spMkLst>
        </pc:spChg>
        <pc:spChg chg="mod">
          <ac:chgData name="Ankur Das" userId="3002a4a4e49f1d63" providerId="LiveId" clId="{49ECF097-5140-4068-9638-222A8B0A0399}" dt="2024-04-22T18:01:02.213" v="3247" actId="1036"/>
          <ac:spMkLst>
            <pc:docMk/>
            <pc:sldMk cId="1042369290" sldId="301"/>
            <ac:spMk id="14" creationId="{9ECD3829-E31A-7A56-8D16-C3D06A701026}"/>
          </ac:spMkLst>
        </pc:spChg>
        <pc:spChg chg="add mod">
          <ac:chgData name="Ankur Das" userId="3002a4a4e49f1d63" providerId="LiveId" clId="{49ECF097-5140-4068-9638-222A8B0A0399}" dt="2024-04-22T18:01:02.213" v="3247" actId="1036"/>
          <ac:spMkLst>
            <pc:docMk/>
            <pc:sldMk cId="1042369290" sldId="301"/>
            <ac:spMk id="15" creationId="{5F9C6E8C-9D2E-01F8-3320-73AE8F1CEB7C}"/>
          </ac:spMkLst>
        </pc:spChg>
        <pc:spChg chg="add mod">
          <ac:chgData name="Ankur Das" userId="3002a4a4e49f1d63" providerId="LiveId" clId="{49ECF097-5140-4068-9638-222A8B0A0399}" dt="2024-04-22T17:59:45.853" v="3119"/>
          <ac:spMkLst>
            <pc:docMk/>
            <pc:sldMk cId="1042369290" sldId="301"/>
            <ac:spMk id="16" creationId="{1DB5EB03-5ADD-0F69-0475-D1264C847340}"/>
          </ac:spMkLst>
        </pc:spChg>
        <pc:picChg chg="del">
          <ac:chgData name="Ankur Das" userId="3002a4a4e49f1d63" providerId="LiveId" clId="{49ECF097-5140-4068-9638-222A8B0A0399}" dt="2024-04-22T17:52:38.802" v="2928" actId="478"/>
          <ac:picMkLst>
            <pc:docMk/>
            <pc:sldMk cId="1042369290" sldId="301"/>
            <ac:picMk id="3" creationId="{B1EC1EAA-4976-ADCA-765E-1A8E4F0D00C7}"/>
          </ac:picMkLst>
        </pc:picChg>
        <pc:picChg chg="add mod modCrop">
          <ac:chgData name="Ankur Das" userId="3002a4a4e49f1d63" providerId="LiveId" clId="{49ECF097-5140-4068-9638-222A8B0A0399}" dt="2024-04-22T18:01:02.213" v="3247" actId="1036"/>
          <ac:picMkLst>
            <pc:docMk/>
            <pc:sldMk cId="1042369290" sldId="301"/>
            <ac:picMk id="4" creationId="{97935F16-BBC9-047D-DF71-8DA85878E9A5}"/>
          </ac:picMkLst>
        </pc:picChg>
        <pc:picChg chg="add mod">
          <ac:chgData name="Ankur Das" userId="3002a4a4e49f1d63" providerId="LiveId" clId="{49ECF097-5140-4068-9638-222A8B0A0399}" dt="2024-04-22T17:56:09.419" v="2993" actId="1076"/>
          <ac:picMkLst>
            <pc:docMk/>
            <pc:sldMk cId="1042369290" sldId="301"/>
            <ac:picMk id="7" creationId="{DDE5B281-89ED-8DAA-0E6F-D256FAAC5010}"/>
          </ac:picMkLst>
        </pc:picChg>
        <pc:picChg chg="add del mod">
          <ac:chgData name="Ankur Das" userId="3002a4a4e49f1d63" providerId="LiveId" clId="{49ECF097-5140-4068-9638-222A8B0A0399}" dt="2024-04-22T17:56:34.720" v="3001" actId="478"/>
          <ac:picMkLst>
            <pc:docMk/>
            <pc:sldMk cId="1042369290" sldId="301"/>
            <ac:picMk id="10" creationId="{AEFA8D3F-AFB7-0ACE-7A52-122FC2544D0F}"/>
          </ac:picMkLst>
        </pc:picChg>
        <pc:picChg chg="add mod modCrop">
          <ac:chgData name="Ankur Das" userId="3002a4a4e49f1d63" providerId="LiveId" clId="{49ECF097-5140-4068-9638-222A8B0A0399}" dt="2024-04-22T18:01:02.213" v="3247" actId="1036"/>
          <ac:picMkLst>
            <pc:docMk/>
            <pc:sldMk cId="1042369290" sldId="301"/>
            <ac:picMk id="12" creationId="{90EAD140-A811-2776-D6C3-F46E59007213}"/>
          </ac:picMkLst>
        </pc:picChg>
      </pc:sldChg>
      <pc:sldChg chg="add del">
        <pc:chgData name="Ankur Das" userId="3002a4a4e49f1d63" providerId="LiveId" clId="{49ECF097-5140-4068-9638-222A8B0A0399}" dt="2024-04-22T17:44:25.950" v="2340" actId="47"/>
        <pc:sldMkLst>
          <pc:docMk/>
          <pc:sldMk cId="3543811375" sldId="301"/>
        </pc:sldMkLst>
      </pc:sldChg>
      <pc:sldChg chg="addSp delSp modSp add del mod">
        <pc:chgData name="Ankur Das" userId="3002a4a4e49f1d63" providerId="LiveId" clId="{49ECF097-5140-4068-9638-222A8B0A0399}" dt="2024-04-22T19:58:51.620" v="5481" actId="20577"/>
        <pc:sldMkLst>
          <pc:docMk/>
          <pc:sldMk cId="880673120" sldId="302"/>
        </pc:sldMkLst>
        <pc:spChg chg="del mod">
          <ac:chgData name="Ankur Das" userId="3002a4a4e49f1d63" providerId="LiveId" clId="{49ECF097-5140-4068-9638-222A8B0A0399}" dt="2024-04-22T19:39:47.241" v="5301" actId="478"/>
          <ac:spMkLst>
            <pc:docMk/>
            <pc:sldMk cId="880673120" sldId="302"/>
            <ac:spMk id="6" creationId="{DF011D98-829A-2F77-C11C-52DFF7D9F7C8}"/>
          </ac:spMkLst>
        </pc:spChg>
        <pc:spChg chg="mod">
          <ac:chgData name="Ankur Das" userId="3002a4a4e49f1d63" providerId="LiveId" clId="{49ECF097-5140-4068-9638-222A8B0A0399}" dt="2024-04-22T19:58:51.620" v="5481" actId="20577"/>
          <ac:spMkLst>
            <pc:docMk/>
            <pc:sldMk cId="880673120" sldId="302"/>
            <ac:spMk id="8" creationId="{D4C86C19-DE6C-D4F5-9F74-C79AFFCB13A8}"/>
          </ac:spMkLst>
        </pc:spChg>
        <pc:spChg chg="del mod">
          <ac:chgData name="Ankur Das" userId="3002a4a4e49f1d63" providerId="LiveId" clId="{49ECF097-5140-4068-9638-222A8B0A0399}" dt="2024-04-22T19:39:45.278" v="5300" actId="478"/>
          <ac:spMkLst>
            <pc:docMk/>
            <pc:sldMk cId="880673120" sldId="302"/>
            <ac:spMk id="9" creationId="{D71C8797-07BD-16E9-A00C-4576AEEFE5A2}"/>
          </ac:spMkLst>
        </pc:spChg>
        <pc:spChg chg="del mod">
          <ac:chgData name="Ankur Das" userId="3002a4a4e49f1d63" providerId="LiveId" clId="{49ECF097-5140-4068-9638-222A8B0A0399}" dt="2024-04-22T19:39:50.680" v="5302" actId="478"/>
          <ac:spMkLst>
            <pc:docMk/>
            <pc:sldMk cId="880673120" sldId="302"/>
            <ac:spMk id="13" creationId="{C535FEB1-034F-C51D-CC75-4BBC99CB8F78}"/>
          </ac:spMkLst>
        </pc:spChg>
        <pc:spChg chg="mod">
          <ac:chgData name="Ankur Das" userId="3002a4a4e49f1d63" providerId="LiveId" clId="{49ECF097-5140-4068-9638-222A8B0A0399}" dt="2024-04-22T19:40:36.293" v="5314" actId="1076"/>
          <ac:spMkLst>
            <pc:docMk/>
            <pc:sldMk cId="880673120" sldId="302"/>
            <ac:spMk id="14" creationId="{9ECD3829-E31A-7A56-8D16-C3D06A701026}"/>
          </ac:spMkLst>
        </pc:spChg>
        <pc:spChg chg="del mod">
          <ac:chgData name="Ankur Das" userId="3002a4a4e49f1d63" providerId="LiveId" clId="{49ECF097-5140-4068-9638-222A8B0A0399}" dt="2024-04-22T19:39:52.926" v="5303" actId="478"/>
          <ac:spMkLst>
            <pc:docMk/>
            <pc:sldMk cId="880673120" sldId="302"/>
            <ac:spMk id="15" creationId="{5F9C6E8C-9D2E-01F8-3320-73AE8F1CEB7C}"/>
          </ac:spMkLst>
        </pc:spChg>
        <pc:picChg chg="del">
          <ac:chgData name="Ankur Das" userId="3002a4a4e49f1d63" providerId="LiveId" clId="{49ECF097-5140-4068-9638-222A8B0A0399}" dt="2024-04-22T17:59:53.552" v="3121" actId="478"/>
          <ac:picMkLst>
            <pc:docMk/>
            <pc:sldMk cId="880673120" sldId="302"/>
            <ac:picMk id="4" creationId="{97935F16-BBC9-047D-DF71-8DA85878E9A5}"/>
          </ac:picMkLst>
        </pc:picChg>
        <pc:picChg chg="del">
          <ac:chgData name="Ankur Das" userId="3002a4a4e49f1d63" providerId="LiveId" clId="{49ECF097-5140-4068-9638-222A8B0A0399}" dt="2024-04-22T17:59:55.344" v="3122" actId="478"/>
          <ac:picMkLst>
            <pc:docMk/>
            <pc:sldMk cId="880673120" sldId="302"/>
            <ac:picMk id="12" creationId="{90EAD140-A811-2776-D6C3-F46E59007213}"/>
          </ac:picMkLst>
        </pc:picChg>
        <pc:picChg chg="add del mod">
          <ac:chgData name="Ankur Das" userId="3002a4a4e49f1d63" providerId="LiveId" clId="{49ECF097-5140-4068-9638-222A8B0A0399}" dt="2024-04-22T19:45:03.497" v="5378" actId="478"/>
          <ac:picMkLst>
            <pc:docMk/>
            <pc:sldMk cId="880673120" sldId="302"/>
            <ac:picMk id="6146" creationId="{302860A2-08CE-715F-150C-D8294CF8B710}"/>
          </ac:picMkLst>
        </pc:picChg>
        <pc:picChg chg="add mod">
          <ac:chgData name="Ankur Das" userId="3002a4a4e49f1d63" providerId="LiveId" clId="{49ECF097-5140-4068-9638-222A8B0A0399}" dt="2024-04-22T19:45:54.793" v="5386" actId="14100"/>
          <ac:picMkLst>
            <pc:docMk/>
            <pc:sldMk cId="880673120" sldId="302"/>
            <ac:picMk id="6148" creationId="{99BC0EB7-DE96-44E0-9714-D31456323CE3}"/>
          </ac:picMkLst>
        </pc:picChg>
      </pc:sldChg>
      <pc:sldChg chg="addSp delSp modSp add mod">
        <pc:chgData name="Ankur Das" userId="3002a4a4e49f1d63" providerId="LiveId" clId="{49ECF097-5140-4068-9638-222A8B0A0399}" dt="2024-04-22T20:27:08.898" v="5774" actId="1076"/>
        <pc:sldMkLst>
          <pc:docMk/>
          <pc:sldMk cId="168201785" sldId="303"/>
        </pc:sldMkLst>
        <pc:spChg chg="del">
          <ac:chgData name="Ankur Das" userId="3002a4a4e49f1d63" providerId="LiveId" clId="{49ECF097-5140-4068-9638-222A8B0A0399}" dt="2024-04-22T18:01:11.681" v="3251" actId="478"/>
          <ac:spMkLst>
            <pc:docMk/>
            <pc:sldMk cId="168201785" sldId="303"/>
            <ac:spMk id="9" creationId="{D71C8797-07BD-16E9-A00C-4576AEEFE5A2}"/>
          </ac:spMkLst>
        </pc:spChg>
        <pc:spChg chg="mod">
          <ac:chgData name="Ankur Das" userId="3002a4a4e49f1d63" providerId="LiveId" clId="{49ECF097-5140-4068-9638-222A8B0A0399}" dt="2024-04-22T20:27:08.898" v="5774" actId="1076"/>
          <ac:spMkLst>
            <pc:docMk/>
            <pc:sldMk cId="168201785" sldId="303"/>
            <ac:spMk id="13" creationId="{C535FEB1-034F-C51D-CC75-4BBC99CB8F78}"/>
          </ac:spMkLst>
        </pc:spChg>
        <pc:spChg chg="mod">
          <ac:chgData name="Ankur Das" userId="3002a4a4e49f1d63" providerId="LiveId" clId="{49ECF097-5140-4068-9638-222A8B0A0399}" dt="2024-04-22T18:11:28.268" v="3462" actId="1038"/>
          <ac:spMkLst>
            <pc:docMk/>
            <pc:sldMk cId="168201785" sldId="303"/>
            <ac:spMk id="14" creationId="{9ECD3829-E31A-7A56-8D16-C3D06A701026}"/>
          </ac:spMkLst>
        </pc:spChg>
        <pc:spChg chg="del">
          <ac:chgData name="Ankur Das" userId="3002a4a4e49f1d63" providerId="LiveId" clId="{49ECF097-5140-4068-9638-222A8B0A0399}" dt="2024-04-22T18:01:11.681" v="3251" actId="478"/>
          <ac:spMkLst>
            <pc:docMk/>
            <pc:sldMk cId="168201785" sldId="303"/>
            <ac:spMk id="15" creationId="{5F9C6E8C-9D2E-01F8-3320-73AE8F1CEB7C}"/>
          </ac:spMkLst>
        </pc:spChg>
        <pc:picChg chg="add mod modCrop">
          <ac:chgData name="Ankur Das" userId="3002a4a4e49f1d63" providerId="LiveId" clId="{49ECF097-5140-4068-9638-222A8B0A0399}" dt="2024-04-22T18:11:28.268" v="3462" actId="1038"/>
          <ac:picMkLst>
            <pc:docMk/>
            <pc:sldMk cId="168201785" sldId="303"/>
            <ac:picMk id="3" creationId="{3E69935E-2453-BC1C-64E0-0994816F6034}"/>
          </ac:picMkLst>
        </pc:picChg>
        <pc:picChg chg="del">
          <ac:chgData name="Ankur Das" userId="3002a4a4e49f1d63" providerId="LiveId" clId="{49ECF097-5140-4068-9638-222A8B0A0399}" dt="2024-04-22T18:01:07.168" v="3249" actId="478"/>
          <ac:picMkLst>
            <pc:docMk/>
            <pc:sldMk cId="168201785" sldId="303"/>
            <ac:picMk id="4" creationId="{97935F16-BBC9-047D-DF71-8DA85878E9A5}"/>
          </ac:picMkLst>
        </pc:picChg>
        <pc:picChg chg="del">
          <ac:chgData name="Ankur Das" userId="3002a4a4e49f1d63" providerId="LiveId" clId="{49ECF097-5140-4068-9638-222A8B0A0399}" dt="2024-04-22T18:01:07.828" v="3250" actId="478"/>
          <ac:picMkLst>
            <pc:docMk/>
            <pc:sldMk cId="168201785" sldId="303"/>
            <ac:picMk id="12" creationId="{90EAD140-A811-2776-D6C3-F46E59007213}"/>
          </ac:picMkLst>
        </pc:picChg>
      </pc:sldChg>
      <pc:sldChg chg="addSp delSp modSp add mod">
        <pc:chgData name="Ankur Das" userId="3002a4a4e49f1d63" providerId="LiveId" clId="{49ECF097-5140-4068-9638-222A8B0A0399}" dt="2024-04-22T20:10:07.871" v="5665" actId="113"/>
        <pc:sldMkLst>
          <pc:docMk/>
          <pc:sldMk cId="941021629" sldId="304"/>
        </pc:sldMkLst>
        <pc:spChg chg="add del mod">
          <ac:chgData name="Ankur Das" userId="3002a4a4e49f1d63" providerId="LiveId" clId="{49ECF097-5140-4068-9638-222A8B0A0399}" dt="2024-04-22T18:25:42.213" v="3545" actId="1036"/>
          <ac:spMkLst>
            <pc:docMk/>
            <pc:sldMk cId="941021629" sldId="304"/>
            <ac:spMk id="2" creationId="{3DF30A40-AD46-5CF9-5838-85C5382E4B06}"/>
          </ac:spMkLst>
        </pc:spChg>
        <pc:spChg chg="add">
          <ac:chgData name="Ankur Das" userId="3002a4a4e49f1d63" providerId="LiveId" clId="{49ECF097-5140-4068-9638-222A8B0A0399}" dt="2024-04-22T18:23:00.556" v="3502"/>
          <ac:spMkLst>
            <pc:docMk/>
            <pc:sldMk cId="941021629" sldId="304"/>
            <ac:spMk id="4" creationId="{7F83DB48-0E56-7270-314C-3D564178FF81}"/>
          </ac:spMkLst>
        </pc:spChg>
        <pc:spChg chg="add mod">
          <ac:chgData name="Ankur Das" userId="3002a4a4e49f1d63" providerId="LiveId" clId="{49ECF097-5140-4068-9638-222A8B0A0399}" dt="2024-04-22T20:09:50.133" v="5662" actId="14100"/>
          <ac:spMkLst>
            <pc:docMk/>
            <pc:sldMk cId="941021629" sldId="304"/>
            <ac:spMk id="7" creationId="{59FCBF5C-A72A-DD2C-EEB5-5401EA6ACA6B}"/>
          </ac:spMkLst>
        </pc:spChg>
        <pc:spChg chg="mod">
          <ac:chgData name="Ankur Das" userId="3002a4a4e49f1d63" providerId="LiveId" clId="{49ECF097-5140-4068-9638-222A8B0A0399}" dt="2024-04-22T19:01:29.151" v="3711" actId="20577"/>
          <ac:spMkLst>
            <pc:docMk/>
            <pc:sldMk cId="941021629" sldId="304"/>
            <ac:spMk id="8" creationId="{D4C86C19-DE6C-D4F5-9F74-C79AFFCB13A8}"/>
          </ac:spMkLst>
        </pc:spChg>
        <pc:spChg chg="add mod">
          <ac:chgData name="Ankur Das" userId="3002a4a4e49f1d63" providerId="LiveId" clId="{49ECF097-5140-4068-9638-222A8B0A0399}" dt="2024-04-22T18:39:45.516" v="3578" actId="1076"/>
          <ac:spMkLst>
            <pc:docMk/>
            <pc:sldMk cId="941021629" sldId="304"/>
            <ac:spMk id="11" creationId="{8EBE8A6E-6FFE-D557-CDFF-F3CD859ADBEA}"/>
          </ac:spMkLst>
        </pc:spChg>
        <pc:spChg chg="add mod">
          <ac:chgData name="Ankur Das" userId="3002a4a4e49f1d63" providerId="LiveId" clId="{49ECF097-5140-4068-9638-222A8B0A0399}" dt="2024-04-22T20:10:07.871" v="5665" actId="113"/>
          <ac:spMkLst>
            <pc:docMk/>
            <pc:sldMk cId="941021629" sldId="304"/>
            <ac:spMk id="12" creationId="{CDFDBCEE-E526-4573-E3C0-0A06D8DBF299}"/>
          </ac:spMkLst>
        </pc:spChg>
        <pc:spChg chg="del mod">
          <ac:chgData name="Ankur Das" userId="3002a4a4e49f1d63" providerId="LiveId" clId="{49ECF097-5140-4068-9638-222A8B0A0399}" dt="2024-04-22T18:24:19.429" v="3519" actId="478"/>
          <ac:spMkLst>
            <pc:docMk/>
            <pc:sldMk cId="941021629" sldId="304"/>
            <ac:spMk id="13" creationId="{C535FEB1-034F-C51D-CC75-4BBC99CB8F78}"/>
          </ac:spMkLst>
        </pc:spChg>
        <pc:spChg chg="add del mod">
          <ac:chgData name="Ankur Das" userId="3002a4a4e49f1d63" providerId="LiveId" clId="{49ECF097-5140-4068-9638-222A8B0A0399}" dt="2024-04-22T18:25:42.213" v="3545" actId="1036"/>
          <ac:spMkLst>
            <pc:docMk/>
            <pc:sldMk cId="941021629" sldId="304"/>
            <ac:spMk id="14" creationId="{9ECD3829-E31A-7A56-8D16-C3D06A701026}"/>
          </ac:spMkLst>
        </pc:spChg>
        <pc:picChg chg="del">
          <ac:chgData name="Ankur Das" userId="3002a4a4e49f1d63" providerId="LiveId" clId="{49ECF097-5140-4068-9638-222A8B0A0399}" dt="2024-04-22T18:22:45.581" v="3499" actId="478"/>
          <ac:picMkLst>
            <pc:docMk/>
            <pc:sldMk cId="941021629" sldId="304"/>
            <ac:picMk id="3" creationId="{3E69935E-2453-BC1C-64E0-0994816F6034}"/>
          </ac:picMkLst>
        </pc:picChg>
        <pc:picChg chg="add mod modCrop">
          <ac:chgData name="Ankur Das" userId="3002a4a4e49f1d63" providerId="LiveId" clId="{49ECF097-5140-4068-9638-222A8B0A0399}" dt="2024-04-22T18:25:42.213" v="3545" actId="1036"/>
          <ac:picMkLst>
            <pc:docMk/>
            <pc:sldMk cId="941021629" sldId="304"/>
            <ac:picMk id="6" creationId="{FEF60D8E-00DE-F04C-2AF1-144F6E9C16D4}"/>
          </ac:picMkLst>
        </pc:picChg>
        <pc:picChg chg="add mod">
          <ac:chgData name="Ankur Das" userId="3002a4a4e49f1d63" providerId="LiveId" clId="{49ECF097-5140-4068-9638-222A8B0A0399}" dt="2024-04-22T20:09:45.313" v="5661" actId="14100"/>
          <ac:picMkLst>
            <pc:docMk/>
            <pc:sldMk cId="941021629" sldId="304"/>
            <ac:picMk id="10" creationId="{E800A536-1102-9F99-3C90-0DF4095C861B}"/>
          </ac:picMkLst>
        </pc:picChg>
      </pc:sldChg>
      <pc:sldChg chg="addSp delSp modSp add mod">
        <pc:chgData name="Ankur Das" userId="3002a4a4e49f1d63" providerId="LiveId" clId="{49ECF097-5140-4068-9638-222A8B0A0399}" dt="2024-04-22T20:10:14.254" v="5666" actId="113"/>
        <pc:sldMkLst>
          <pc:docMk/>
          <pc:sldMk cId="3634181688" sldId="305"/>
        </pc:sldMkLst>
        <pc:spChg chg="add mod">
          <ac:chgData name="Ankur Das" userId="3002a4a4e49f1d63" providerId="LiveId" clId="{49ECF097-5140-4068-9638-222A8B0A0399}" dt="2024-04-22T18:39:49.304" v="3579"/>
          <ac:spMkLst>
            <pc:docMk/>
            <pc:sldMk cId="3634181688" sldId="305"/>
            <ac:spMk id="5" creationId="{3C4A4A2C-DED4-7449-070D-3C7F05828304}"/>
          </ac:spMkLst>
        </pc:spChg>
        <pc:spChg chg="mod">
          <ac:chgData name="Ankur Das" userId="3002a4a4e49f1d63" providerId="LiveId" clId="{49ECF097-5140-4068-9638-222A8B0A0399}" dt="2024-04-22T18:42:16.766" v="3590" actId="14100"/>
          <ac:spMkLst>
            <pc:docMk/>
            <pc:sldMk cId="3634181688" sldId="305"/>
            <ac:spMk id="7" creationId="{59FCBF5C-A72A-DD2C-EEB5-5401EA6ACA6B}"/>
          </ac:spMkLst>
        </pc:spChg>
        <pc:spChg chg="mod">
          <ac:chgData name="Ankur Das" userId="3002a4a4e49f1d63" providerId="LiveId" clId="{49ECF097-5140-4068-9638-222A8B0A0399}" dt="2024-04-22T19:01:40.354" v="3720" actId="20577"/>
          <ac:spMkLst>
            <pc:docMk/>
            <pc:sldMk cId="3634181688" sldId="305"/>
            <ac:spMk id="8" creationId="{D4C86C19-DE6C-D4F5-9F74-C79AFFCB13A8}"/>
          </ac:spMkLst>
        </pc:spChg>
        <pc:spChg chg="add del mod">
          <ac:chgData name="Ankur Das" userId="3002a4a4e49f1d63" providerId="LiveId" clId="{49ECF097-5140-4068-9638-222A8B0A0399}" dt="2024-04-22T19:13:28.014" v="4318" actId="478"/>
          <ac:spMkLst>
            <pc:docMk/>
            <pc:sldMk cId="3634181688" sldId="305"/>
            <ac:spMk id="15" creationId="{8ED69C9D-1729-8DF4-F807-F13978A1640B}"/>
          </ac:spMkLst>
        </pc:spChg>
        <pc:spChg chg="add mod">
          <ac:chgData name="Ankur Das" userId="3002a4a4e49f1d63" providerId="LiveId" clId="{49ECF097-5140-4068-9638-222A8B0A0399}" dt="2024-04-22T20:10:14.254" v="5666" actId="113"/>
          <ac:spMkLst>
            <pc:docMk/>
            <pc:sldMk cId="3634181688" sldId="305"/>
            <ac:spMk id="16" creationId="{D1E7A931-E43C-A7ED-F3A3-491AED1560D3}"/>
          </ac:spMkLst>
        </pc:spChg>
        <pc:picChg chg="add mod modCrop">
          <ac:chgData name="Ankur Das" userId="3002a4a4e49f1d63" providerId="LiveId" clId="{49ECF097-5140-4068-9638-222A8B0A0399}" dt="2024-04-22T18:39:14.507" v="3559" actId="1035"/>
          <ac:picMkLst>
            <pc:docMk/>
            <pc:sldMk cId="3634181688" sldId="305"/>
            <ac:picMk id="4" creationId="{8AE77408-90A5-102E-EE57-094455308FA6}"/>
          </ac:picMkLst>
        </pc:picChg>
        <pc:picChg chg="del">
          <ac:chgData name="Ankur Das" userId="3002a4a4e49f1d63" providerId="LiveId" clId="{49ECF097-5140-4068-9638-222A8B0A0399}" dt="2024-04-22T18:37:59.734" v="3547" actId="478"/>
          <ac:picMkLst>
            <pc:docMk/>
            <pc:sldMk cId="3634181688" sldId="305"/>
            <ac:picMk id="6" creationId="{FEF60D8E-00DE-F04C-2AF1-144F6E9C16D4}"/>
          </ac:picMkLst>
        </pc:picChg>
        <pc:picChg chg="del">
          <ac:chgData name="Ankur Das" userId="3002a4a4e49f1d63" providerId="LiveId" clId="{49ECF097-5140-4068-9638-222A8B0A0399}" dt="2024-04-22T18:38:01.409" v="3548" actId="478"/>
          <ac:picMkLst>
            <pc:docMk/>
            <pc:sldMk cId="3634181688" sldId="305"/>
            <ac:picMk id="10" creationId="{E800A536-1102-9F99-3C90-0DF4095C861B}"/>
          </ac:picMkLst>
        </pc:picChg>
        <pc:picChg chg="add del mod">
          <ac:chgData name="Ankur Das" userId="3002a4a4e49f1d63" providerId="LiveId" clId="{49ECF097-5140-4068-9638-222A8B0A0399}" dt="2024-04-22T18:41:58.931" v="3583" actId="478"/>
          <ac:picMkLst>
            <pc:docMk/>
            <pc:sldMk cId="3634181688" sldId="305"/>
            <ac:picMk id="11" creationId="{462A69B0-7622-593F-FB9B-5331C75802B0}"/>
          </ac:picMkLst>
        </pc:picChg>
        <pc:picChg chg="add mod">
          <ac:chgData name="Ankur Das" userId="3002a4a4e49f1d63" providerId="LiveId" clId="{49ECF097-5140-4068-9638-222A8B0A0399}" dt="2024-04-22T18:42:29.711" v="3614" actId="1037"/>
          <ac:picMkLst>
            <pc:docMk/>
            <pc:sldMk cId="3634181688" sldId="305"/>
            <ac:picMk id="13" creationId="{1DCD6228-77F1-CEA6-966B-0D3287247677}"/>
          </ac:picMkLst>
        </pc:picChg>
      </pc:sldChg>
      <pc:sldChg chg="addSp delSp modSp add mod">
        <pc:chgData name="Ankur Das" userId="3002a4a4e49f1d63" providerId="LiveId" clId="{49ECF097-5140-4068-9638-222A8B0A0399}" dt="2024-04-22T20:16:08.291" v="5765" actId="313"/>
        <pc:sldMkLst>
          <pc:docMk/>
          <pc:sldMk cId="1796295743" sldId="306"/>
        </pc:sldMkLst>
        <pc:spChg chg="mod">
          <ac:chgData name="Ankur Das" userId="3002a4a4e49f1d63" providerId="LiveId" clId="{49ECF097-5140-4068-9638-222A8B0A0399}" dt="2024-04-22T19:33:14" v="5285" actId="14100"/>
          <ac:spMkLst>
            <pc:docMk/>
            <pc:sldMk cId="1796295743" sldId="306"/>
            <ac:spMk id="2" creationId="{3DF30A40-AD46-5CF9-5838-85C5382E4B06}"/>
          </ac:spMkLst>
        </pc:spChg>
        <pc:spChg chg="del">
          <ac:chgData name="Ankur Das" userId="3002a4a4e49f1d63" providerId="LiveId" clId="{49ECF097-5140-4068-9638-222A8B0A0399}" dt="2024-04-22T19:00:10.636" v="3667" actId="478"/>
          <ac:spMkLst>
            <pc:docMk/>
            <pc:sldMk cId="1796295743" sldId="306"/>
            <ac:spMk id="5" creationId="{3C4A4A2C-DED4-7449-070D-3C7F05828304}"/>
          </ac:spMkLst>
        </pc:spChg>
        <pc:spChg chg="del">
          <ac:chgData name="Ankur Das" userId="3002a4a4e49f1d63" providerId="LiveId" clId="{49ECF097-5140-4068-9638-222A8B0A0399}" dt="2024-04-22T19:00:10.636" v="3667" actId="478"/>
          <ac:spMkLst>
            <pc:docMk/>
            <pc:sldMk cId="1796295743" sldId="306"/>
            <ac:spMk id="7" creationId="{59FCBF5C-A72A-DD2C-EEB5-5401EA6ACA6B}"/>
          </ac:spMkLst>
        </pc:spChg>
        <pc:spChg chg="mod">
          <ac:chgData name="Ankur Das" userId="3002a4a4e49f1d63" providerId="LiveId" clId="{49ECF097-5140-4068-9638-222A8B0A0399}" dt="2024-04-22T19:01:53.666" v="3730" actId="20577"/>
          <ac:spMkLst>
            <pc:docMk/>
            <pc:sldMk cId="1796295743" sldId="306"/>
            <ac:spMk id="8" creationId="{D4C86C19-DE6C-D4F5-9F74-C79AFFCB13A8}"/>
          </ac:spMkLst>
        </pc:spChg>
        <pc:spChg chg="add mod">
          <ac:chgData name="Ankur Das" userId="3002a4a4e49f1d63" providerId="LiveId" clId="{49ECF097-5140-4068-9638-222A8B0A0399}" dt="2024-04-22T18:59:56.100" v="3664"/>
          <ac:spMkLst>
            <pc:docMk/>
            <pc:sldMk cId="1796295743" sldId="306"/>
            <ac:spMk id="9" creationId="{4C385F99-0558-6F8E-7169-E9BA7293F70C}"/>
          </ac:spMkLst>
        </pc:spChg>
        <pc:spChg chg="add mod">
          <ac:chgData name="Ankur Das" userId="3002a4a4e49f1d63" providerId="LiveId" clId="{49ECF097-5140-4068-9638-222A8B0A0399}" dt="2024-04-22T18:59:56.100" v="3664"/>
          <ac:spMkLst>
            <pc:docMk/>
            <pc:sldMk cId="1796295743" sldId="306"/>
            <ac:spMk id="10" creationId="{D3B54924-26A3-0779-60CD-472905750B1C}"/>
          </ac:spMkLst>
        </pc:spChg>
        <pc:spChg chg="add mod">
          <ac:chgData name="Ankur Das" userId="3002a4a4e49f1d63" providerId="LiveId" clId="{49ECF097-5140-4068-9638-222A8B0A0399}" dt="2024-04-22T18:59:59.384" v="3665"/>
          <ac:spMkLst>
            <pc:docMk/>
            <pc:sldMk cId="1796295743" sldId="306"/>
            <ac:spMk id="11" creationId="{CE41C982-7E60-1A78-6561-3A315F5CCE15}"/>
          </ac:spMkLst>
        </pc:spChg>
        <pc:spChg chg="add mod">
          <ac:chgData name="Ankur Das" userId="3002a4a4e49f1d63" providerId="LiveId" clId="{49ECF097-5140-4068-9638-222A8B0A0399}" dt="2024-04-22T18:59:59.384" v="3665"/>
          <ac:spMkLst>
            <pc:docMk/>
            <pc:sldMk cId="1796295743" sldId="306"/>
            <ac:spMk id="12" creationId="{5EE33904-6DF1-44B8-0D4E-A1B3651995CD}"/>
          </ac:spMkLst>
        </pc:spChg>
        <pc:spChg chg="mod">
          <ac:chgData name="Ankur Das" userId="3002a4a4e49f1d63" providerId="LiveId" clId="{49ECF097-5140-4068-9638-222A8B0A0399}" dt="2024-04-22T19:33:14" v="5285" actId="14100"/>
          <ac:spMkLst>
            <pc:docMk/>
            <pc:sldMk cId="1796295743" sldId="306"/>
            <ac:spMk id="14" creationId="{9ECD3829-E31A-7A56-8D16-C3D06A701026}"/>
          </ac:spMkLst>
        </pc:spChg>
        <pc:spChg chg="add del mod">
          <ac:chgData name="Ankur Das" userId="3002a4a4e49f1d63" providerId="LiveId" clId="{49ECF097-5140-4068-9638-222A8B0A0399}" dt="2024-04-22T19:13:31.832" v="4320" actId="478"/>
          <ac:spMkLst>
            <pc:docMk/>
            <pc:sldMk cId="1796295743" sldId="306"/>
            <ac:spMk id="17" creationId="{070295EC-5529-B2CA-0673-778C5F81B3FB}"/>
          </ac:spMkLst>
        </pc:spChg>
        <pc:spChg chg="add mod">
          <ac:chgData name="Ankur Das" userId="3002a4a4e49f1d63" providerId="LiveId" clId="{49ECF097-5140-4068-9638-222A8B0A0399}" dt="2024-04-22T20:16:08.291" v="5765" actId="313"/>
          <ac:spMkLst>
            <pc:docMk/>
            <pc:sldMk cId="1796295743" sldId="306"/>
            <ac:spMk id="18" creationId="{F56C43E1-AC40-D7F2-A59B-D72590FE02F4}"/>
          </ac:spMkLst>
        </pc:spChg>
        <pc:picChg chg="del">
          <ac:chgData name="Ankur Das" userId="3002a4a4e49f1d63" providerId="LiveId" clId="{49ECF097-5140-4068-9638-222A8B0A0399}" dt="2024-04-22T18:57:39.371" v="3660" actId="478"/>
          <ac:picMkLst>
            <pc:docMk/>
            <pc:sldMk cId="1796295743" sldId="306"/>
            <ac:picMk id="4" creationId="{8AE77408-90A5-102E-EE57-094455308FA6}"/>
          </ac:picMkLst>
        </pc:picChg>
        <pc:picChg chg="add del mod">
          <ac:chgData name="Ankur Das" userId="3002a4a4e49f1d63" providerId="LiveId" clId="{49ECF097-5140-4068-9638-222A8B0A0399}" dt="2024-04-22T18:59:44.408" v="3663" actId="478"/>
          <ac:picMkLst>
            <pc:docMk/>
            <pc:sldMk cId="1796295743" sldId="306"/>
            <ac:picMk id="6" creationId="{F1843B66-9ADE-5437-624C-EDA8CBEE09BB}"/>
          </ac:picMkLst>
        </pc:picChg>
        <pc:picChg chg="del">
          <ac:chgData name="Ankur Das" userId="3002a4a4e49f1d63" providerId="LiveId" clId="{49ECF097-5140-4068-9638-222A8B0A0399}" dt="2024-04-22T18:57:41.346" v="3661" actId="478"/>
          <ac:picMkLst>
            <pc:docMk/>
            <pc:sldMk cId="1796295743" sldId="306"/>
            <ac:picMk id="13" creationId="{1DCD6228-77F1-CEA6-966B-0D3287247677}"/>
          </ac:picMkLst>
        </pc:picChg>
        <pc:picChg chg="add mod modCrop">
          <ac:chgData name="Ankur Das" userId="3002a4a4e49f1d63" providerId="LiveId" clId="{49ECF097-5140-4068-9638-222A8B0A0399}" dt="2024-04-22T19:33:19.245" v="5286" actId="14100"/>
          <ac:picMkLst>
            <pc:docMk/>
            <pc:sldMk cId="1796295743" sldId="306"/>
            <ac:picMk id="16" creationId="{35F9A7C9-374B-2D03-6B66-3C4DBD52FC16}"/>
          </ac:picMkLst>
        </pc:picChg>
      </pc:sldChg>
      <pc:sldChg chg="addSp delSp modSp add mod">
        <pc:chgData name="Ankur Das" userId="3002a4a4e49f1d63" providerId="LiveId" clId="{49ECF097-5140-4068-9638-222A8B0A0399}" dt="2024-04-22T19:19:49.145" v="4544" actId="1036"/>
        <pc:sldMkLst>
          <pc:docMk/>
          <pc:sldMk cId="1076888173" sldId="307"/>
        </pc:sldMkLst>
        <pc:spChg chg="mod">
          <ac:chgData name="Ankur Das" userId="3002a4a4e49f1d63" providerId="LiveId" clId="{49ECF097-5140-4068-9638-222A8B0A0399}" dt="2024-04-22T19:19:49.145" v="4544" actId="1036"/>
          <ac:spMkLst>
            <pc:docMk/>
            <pc:sldMk cId="1076888173" sldId="307"/>
            <ac:spMk id="5" creationId="{3C4A4A2C-DED4-7449-070D-3C7F05828304}"/>
          </ac:spMkLst>
        </pc:spChg>
        <pc:spChg chg="mod">
          <ac:chgData name="Ankur Das" userId="3002a4a4e49f1d63" providerId="LiveId" clId="{49ECF097-5140-4068-9638-222A8B0A0399}" dt="2024-04-22T19:19:45.489" v="4541" actId="1036"/>
          <ac:spMkLst>
            <pc:docMk/>
            <pc:sldMk cId="1076888173" sldId="307"/>
            <ac:spMk id="7" creationId="{59FCBF5C-A72A-DD2C-EEB5-5401EA6ACA6B}"/>
          </ac:spMkLst>
        </pc:spChg>
        <pc:spChg chg="mod">
          <ac:chgData name="Ankur Das" userId="3002a4a4e49f1d63" providerId="LiveId" clId="{49ECF097-5140-4068-9638-222A8B0A0399}" dt="2024-04-22T19:02:54.873" v="3736"/>
          <ac:spMkLst>
            <pc:docMk/>
            <pc:sldMk cId="1076888173" sldId="307"/>
            <ac:spMk id="8" creationId="{D4C86C19-DE6C-D4F5-9F74-C79AFFCB13A8}"/>
          </ac:spMkLst>
        </pc:spChg>
        <pc:spChg chg="del">
          <ac:chgData name="Ankur Das" userId="3002a4a4e49f1d63" providerId="LiveId" clId="{49ECF097-5140-4068-9638-222A8B0A0399}" dt="2024-04-22T19:02:46.077" v="3735" actId="478"/>
          <ac:spMkLst>
            <pc:docMk/>
            <pc:sldMk cId="1076888173" sldId="307"/>
            <ac:spMk id="14" creationId="{9ECD3829-E31A-7A56-8D16-C3D06A701026}"/>
          </ac:spMkLst>
        </pc:spChg>
        <pc:picChg chg="add mod">
          <ac:chgData name="Ankur Das" userId="3002a4a4e49f1d63" providerId="LiveId" clId="{49ECF097-5140-4068-9638-222A8B0A0399}" dt="2024-04-22T19:06:16.964" v="3799" actId="14100"/>
          <ac:picMkLst>
            <pc:docMk/>
            <pc:sldMk cId="1076888173" sldId="307"/>
            <ac:picMk id="4" creationId="{423170CE-4B7A-CCA9-4CCF-B036B63B3704}"/>
          </ac:picMkLst>
        </pc:picChg>
      </pc:sldChg>
    </pc:docChg>
  </pc:docChgLst>
  <pc:docChgLst>
    <pc:chgData name="Ankur Das" userId="3002a4a4e49f1d63" providerId="LiveId" clId="{15A86F4D-1446-4DC1-A914-5308B5F8CE2A}"/>
    <pc:docChg chg="undo custSel addSld delSld modSld sldOrd">
      <pc:chgData name="Ankur Das" userId="3002a4a4e49f1d63" providerId="LiveId" clId="{15A86F4D-1446-4DC1-A914-5308B5F8CE2A}" dt="2024-02-12T08:14:37.498" v="2189" actId="1076"/>
      <pc:docMkLst>
        <pc:docMk/>
      </pc:docMkLst>
      <pc:sldChg chg="modSp del mod">
        <pc:chgData name="Ankur Das" userId="3002a4a4e49f1d63" providerId="LiveId" clId="{15A86F4D-1446-4DC1-A914-5308B5F8CE2A}" dt="2024-02-11T19:00:26.592" v="1602" actId="47"/>
        <pc:sldMkLst>
          <pc:docMk/>
          <pc:sldMk cId="0" sldId="256"/>
        </pc:sldMkLst>
        <pc:spChg chg="mod">
          <ac:chgData name="Ankur Das" userId="3002a4a4e49f1d63" providerId="LiveId" clId="{15A86F4D-1446-4DC1-A914-5308B5F8CE2A}" dt="2024-02-11T17:17:17.794" v="36" actId="21"/>
          <ac:spMkLst>
            <pc:docMk/>
            <pc:sldMk cId="0" sldId="256"/>
            <ac:spMk id="1789" creationId="{00000000-0000-0000-0000-000000000000}"/>
          </ac:spMkLst>
        </pc:spChg>
      </pc:sldChg>
      <pc:sldChg chg="del">
        <pc:chgData name="Ankur Das" userId="3002a4a4e49f1d63" providerId="LiveId" clId="{15A86F4D-1446-4DC1-A914-5308B5F8CE2A}" dt="2024-02-11T19:00:27.973" v="1603" actId="47"/>
        <pc:sldMkLst>
          <pc:docMk/>
          <pc:sldMk cId="0" sldId="257"/>
        </pc:sldMkLst>
      </pc:sldChg>
      <pc:sldChg chg="add del">
        <pc:chgData name="Ankur Das" userId="3002a4a4e49f1d63" providerId="LiveId" clId="{15A86F4D-1446-4DC1-A914-5308B5F8CE2A}" dt="2024-02-11T18:26:20.883" v="1152" actId="47"/>
        <pc:sldMkLst>
          <pc:docMk/>
          <pc:sldMk cId="950475778" sldId="258"/>
        </pc:sldMkLst>
      </pc:sldChg>
      <pc:sldChg chg="del">
        <pc:chgData name="Ankur Das" userId="3002a4a4e49f1d63" providerId="LiveId" clId="{15A86F4D-1446-4DC1-A914-5308B5F8CE2A}" dt="2024-02-11T19:00:28.943" v="1604" actId="47"/>
        <pc:sldMkLst>
          <pc:docMk/>
          <pc:sldMk cId="0" sldId="259"/>
        </pc:sldMkLst>
      </pc:sldChg>
      <pc:sldChg chg="add del">
        <pc:chgData name="Ankur Das" userId="3002a4a4e49f1d63" providerId="LiveId" clId="{15A86F4D-1446-4DC1-A914-5308B5F8CE2A}" dt="2024-02-11T19:00:50.453" v="1609" actId="47"/>
        <pc:sldMkLst>
          <pc:docMk/>
          <pc:sldMk cId="1304565689" sldId="260"/>
        </pc:sldMkLst>
      </pc:sldChg>
      <pc:sldChg chg="add del">
        <pc:chgData name="Ankur Das" userId="3002a4a4e49f1d63" providerId="LiveId" clId="{15A86F4D-1446-4DC1-A914-5308B5F8CE2A}" dt="2024-02-11T19:00:51.943" v="1610" actId="47"/>
        <pc:sldMkLst>
          <pc:docMk/>
          <pc:sldMk cId="3573334490" sldId="261"/>
        </pc:sldMkLst>
      </pc:sldChg>
      <pc:sldChg chg="add del">
        <pc:chgData name="Ankur Das" userId="3002a4a4e49f1d63" providerId="LiveId" clId="{15A86F4D-1446-4DC1-A914-5308B5F8CE2A}" dt="2024-02-11T19:00:52.853" v="1611" actId="47"/>
        <pc:sldMkLst>
          <pc:docMk/>
          <pc:sldMk cId="2873856796" sldId="262"/>
        </pc:sldMkLst>
      </pc:sldChg>
      <pc:sldChg chg="modSp del mod">
        <pc:chgData name="Ankur Das" userId="3002a4a4e49f1d63" providerId="LiveId" clId="{15A86F4D-1446-4DC1-A914-5308B5F8CE2A}" dt="2024-02-11T19:00:57.110" v="1613" actId="47"/>
        <pc:sldMkLst>
          <pc:docMk/>
          <pc:sldMk cId="0" sldId="263"/>
        </pc:sldMkLst>
        <pc:grpChg chg="mod">
          <ac:chgData name="Ankur Das" userId="3002a4a4e49f1d63" providerId="LiveId" clId="{15A86F4D-1446-4DC1-A914-5308B5F8CE2A}" dt="2024-02-11T17:52:58.842" v="605" actId="1076"/>
          <ac:grpSpMkLst>
            <pc:docMk/>
            <pc:sldMk cId="0" sldId="263"/>
            <ac:grpSpMk id="1917" creationId="{00000000-0000-0000-0000-000000000000}"/>
          </ac:grpSpMkLst>
        </pc:grpChg>
      </pc:sldChg>
      <pc:sldChg chg="add del">
        <pc:chgData name="Ankur Das" userId="3002a4a4e49f1d63" providerId="LiveId" clId="{15A86F4D-1446-4DC1-A914-5308B5F8CE2A}" dt="2024-02-11T19:12:39.766" v="1768" actId="47"/>
        <pc:sldMkLst>
          <pc:docMk/>
          <pc:sldMk cId="997776450" sldId="264"/>
        </pc:sldMkLst>
      </pc:sldChg>
      <pc:sldChg chg="modSp del mod">
        <pc:chgData name="Ankur Das" userId="3002a4a4e49f1d63" providerId="LiveId" clId="{15A86F4D-1446-4DC1-A914-5308B5F8CE2A}" dt="2024-02-11T19:12:40.606" v="1770" actId="47"/>
        <pc:sldMkLst>
          <pc:docMk/>
          <pc:sldMk cId="0" sldId="265"/>
        </pc:sldMkLst>
        <pc:graphicFrameChg chg="mod">
          <ac:chgData name="Ankur Das" userId="3002a4a4e49f1d63" providerId="LiveId" clId="{15A86F4D-1446-4DC1-A914-5308B5F8CE2A}" dt="2024-02-11T17:13:01.389" v="7" actId="1076"/>
          <ac:graphicFrameMkLst>
            <pc:docMk/>
            <pc:sldMk cId="0" sldId="265"/>
            <ac:graphicFrameMk id="1972" creationId="{00000000-0000-0000-0000-000000000000}"/>
          </ac:graphicFrameMkLst>
        </pc:graphicFrameChg>
      </pc:sldChg>
      <pc:sldChg chg="del ord">
        <pc:chgData name="Ankur Das" userId="3002a4a4e49f1d63" providerId="LiveId" clId="{15A86F4D-1446-4DC1-A914-5308B5F8CE2A}" dt="2024-02-11T18:26:01.831" v="1151" actId="47"/>
        <pc:sldMkLst>
          <pc:docMk/>
          <pc:sldMk cId="0" sldId="266"/>
        </pc:sldMkLst>
      </pc:sldChg>
      <pc:sldChg chg="addSp delSp modSp new del mod ord">
        <pc:chgData name="Ankur Das" userId="3002a4a4e49f1d63" providerId="LiveId" clId="{15A86F4D-1446-4DC1-A914-5308B5F8CE2A}" dt="2024-02-11T17:35:06.348" v="432" actId="47"/>
        <pc:sldMkLst>
          <pc:docMk/>
          <pc:sldMk cId="309599512" sldId="267"/>
        </pc:sldMkLst>
        <pc:spChg chg="add del mod">
          <ac:chgData name="Ankur Das" userId="3002a4a4e49f1d63" providerId="LiveId" clId="{15A86F4D-1446-4DC1-A914-5308B5F8CE2A}" dt="2024-02-11T17:17:14.062" v="25"/>
          <ac:spMkLst>
            <pc:docMk/>
            <pc:sldMk cId="309599512" sldId="267"/>
            <ac:spMk id="2" creationId="{01306702-B2D2-1E8D-8C28-63E8582ACA6E}"/>
          </ac:spMkLst>
        </pc:spChg>
        <pc:spChg chg="add del mod">
          <ac:chgData name="Ankur Das" userId="3002a4a4e49f1d63" providerId="LiveId" clId="{15A86F4D-1446-4DC1-A914-5308B5F8CE2A}" dt="2024-02-11T17:25:37.560" v="164" actId="21"/>
          <ac:spMkLst>
            <pc:docMk/>
            <pc:sldMk cId="309599512" sldId="267"/>
            <ac:spMk id="3" creationId="{F7E3CBC9-D9F4-EF90-E787-99983DADE43C}"/>
          </ac:spMkLst>
        </pc:spChg>
        <pc:spChg chg="add del mod">
          <ac:chgData name="Ankur Das" userId="3002a4a4e49f1d63" providerId="LiveId" clId="{15A86F4D-1446-4DC1-A914-5308B5F8CE2A}" dt="2024-02-11T17:25:43.481" v="166" actId="21"/>
          <ac:spMkLst>
            <pc:docMk/>
            <pc:sldMk cId="309599512" sldId="267"/>
            <ac:spMk id="4" creationId="{697572DB-DDB3-29FF-A45C-37F9D7C0EA99}"/>
          </ac:spMkLst>
        </pc:spChg>
        <pc:spChg chg="add del mod">
          <ac:chgData name="Ankur Das" userId="3002a4a4e49f1d63" providerId="LiveId" clId="{15A86F4D-1446-4DC1-A914-5308B5F8CE2A}" dt="2024-02-11T17:25:37.560" v="164" actId="21"/>
          <ac:spMkLst>
            <pc:docMk/>
            <pc:sldMk cId="309599512" sldId="267"/>
            <ac:spMk id="5" creationId="{6E5B6991-7B85-CEA2-EE15-F736251FEF53}"/>
          </ac:spMkLst>
        </pc:spChg>
        <pc:spChg chg="add del mod">
          <ac:chgData name="Ankur Das" userId="3002a4a4e49f1d63" providerId="LiveId" clId="{15A86F4D-1446-4DC1-A914-5308B5F8CE2A}" dt="2024-02-11T17:25:37.560" v="164" actId="21"/>
          <ac:spMkLst>
            <pc:docMk/>
            <pc:sldMk cId="309599512" sldId="267"/>
            <ac:spMk id="6" creationId="{384E2889-F79E-E2E1-5BD0-8763BE28D905}"/>
          </ac:spMkLst>
        </pc:spChg>
        <pc:spChg chg="add del mod">
          <ac:chgData name="Ankur Das" userId="3002a4a4e49f1d63" providerId="LiveId" clId="{15A86F4D-1446-4DC1-A914-5308B5F8CE2A}" dt="2024-02-11T17:35:03.256" v="431" actId="21"/>
          <ac:spMkLst>
            <pc:docMk/>
            <pc:sldMk cId="309599512" sldId="267"/>
            <ac:spMk id="7" creationId="{6ED4F95E-502A-C3DB-5CDC-E81B425B73E9}"/>
          </ac:spMkLst>
        </pc:spChg>
      </pc:sldChg>
      <pc:sldChg chg="addSp modSp new mod ord">
        <pc:chgData name="Ankur Das" userId="3002a4a4e49f1d63" providerId="LiveId" clId="{15A86F4D-1446-4DC1-A914-5308B5F8CE2A}" dt="2024-02-12T08:12:54.004" v="2182" actId="1076"/>
        <pc:sldMkLst>
          <pc:docMk/>
          <pc:sldMk cId="30662163" sldId="268"/>
        </pc:sldMkLst>
        <pc:spChg chg="add mod">
          <ac:chgData name="Ankur Das" userId="3002a4a4e49f1d63" providerId="LiveId" clId="{15A86F4D-1446-4DC1-A914-5308B5F8CE2A}" dt="2024-02-12T08:12:34.581" v="2176" actId="20577"/>
          <ac:spMkLst>
            <pc:docMk/>
            <pc:sldMk cId="30662163" sldId="268"/>
            <ac:spMk id="2" creationId="{FE36E9A6-AC5B-7460-4DA5-173C78A4B1AC}"/>
          </ac:spMkLst>
        </pc:spChg>
        <pc:spChg chg="add mod">
          <ac:chgData name="Ankur Das" userId="3002a4a4e49f1d63" providerId="LiveId" clId="{15A86F4D-1446-4DC1-A914-5308B5F8CE2A}" dt="2024-02-11T19:16:53.671" v="1886" actId="113"/>
          <ac:spMkLst>
            <pc:docMk/>
            <pc:sldMk cId="30662163" sldId="268"/>
            <ac:spMk id="3" creationId="{F7E3CBC9-D9F4-EF90-E787-99983DADE43C}"/>
          </ac:spMkLst>
        </pc:spChg>
        <pc:spChg chg="add mod">
          <ac:chgData name="Ankur Das" userId="3002a4a4e49f1d63" providerId="LiveId" clId="{15A86F4D-1446-4DC1-A914-5308B5F8CE2A}" dt="2024-02-11T17:31:32.805" v="332" actId="1076"/>
          <ac:spMkLst>
            <pc:docMk/>
            <pc:sldMk cId="30662163" sldId="268"/>
            <ac:spMk id="4" creationId="{697572DB-DDB3-29FF-A45C-37F9D7C0EA99}"/>
          </ac:spMkLst>
        </pc:spChg>
        <pc:spChg chg="add mod">
          <ac:chgData name="Ankur Das" userId="3002a4a4e49f1d63" providerId="LiveId" clId="{15A86F4D-1446-4DC1-A914-5308B5F8CE2A}" dt="2024-02-11T17:31:36.794" v="333" actId="1076"/>
          <ac:spMkLst>
            <pc:docMk/>
            <pc:sldMk cId="30662163" sldId="268"/>
            <ac:spMk id="5" creationId="{6E5B6991-7B85-CEA2-EE15-F736251FEF53}"/>
          </ac:spMkLst>
        </pc:spChg>
        <pc:spChg chg="add mod">
          <ac:chgData name="Ankur Das" userId="3002a4a4e49f1d63" providerId="LiveId" clId="{15A86F4D-1446-4DC1-A914-5308B5F8CE2A}" dt="2024-02-11T19:16:49.344" v="1885" actId="113"/>
          <ac:spMkLst>
            <pc:docMk/>
            <pc:sldMk cId="30662163" sldId="268"/>
            <ac:spMk id="6" creationId="{384E2889-F79E-E2E1-5BD0-8763BE28D905}"/>
          </ac:spMkLst>
        </pc:spChg>
        <pc:spChg chg="add mod">
          <ac:chgData name="Ankur Das" userId="3002a4a4e49f1d63" providerId="LiveId" clId="{15A86F4D-1446-4DC1-A914-5308B5F8CE2A}" dt="2024-02-12T08:12:54.004" v="2182" actId="1076"/>
          <ac:spMkLst>
            <pc:docMk/>
            <pc:sldMk cId="30662163" sldId="268"/>
            <ac:spMk id="7" creationId="{7FBE6806-9C92-B540-234B-AA339D049DC6}"/>
          </ac:spMkLst>
        </pc:spChg>
      </pc:sldChg>
      <pc:sldChg chg="add del ord">
        <pc:chgData name="Ankur Das" userId="3002a4a4e49f1d63" providerId="LiveId" clId="{15A86F4D-1446-4DC1-A914-5308B5F8CE2A}" dt="2024-02-11T17:46:22.618" v="502" actId="47"/>
        <pc:sldMkLst>
          <pc:docMk/>
          <pc:sldMk cId="3615904440" sldId="269"/>
        </pc:sldMkLst>
      </pc:sldChg>
      <pc:sldChg chg="delSp add del mod delAnim">
        <pc:chgData name="Ankur Das" userId="3002a4a4e49f1d63" providerId="LiveId" clId="{15A86F4D-1446-4DC1-A914-5308B5F8CE2A}" dt="2024-02-11T19:00:47.270" v="1608" actId="47"/>
        <pc:sldMkLst>
          <pc:docMk/>
          <pc:sldMk cId="3152234754" sldId="270"/>
        </pc:sldMkLst>
        <pc:picChg chg="del">
          <ac:chgData name="Ankur Das" userId="3002a4a4e49f1d63" providerId="LiveId" clId="{15A86F4D-1446-4DC1-A914-5308B5F8CE2A}" dt="2024-02-11T19:00:45.204" v="1607" actId="478"/>
          <ac:picMkLst>
            <pc:docMk/>
            <pc:sldMk cId="3152234754" sldId="270"/>
            <ac:picMk id="6" creationId="{6207B78E-BC6D-2687-C4B1-43A93E31EB51}"/>
          </ac:picMkLst>
        </pc:picChg>
      </pc:sldChg>
      <pc:sldChg chg="add del">
        <pc:chgData name="Ankur Das" userId="3002a4a4e49f1d63" providerId="LiveId" clId="{15A86F4D-1446-4DC1-A914-5308B5F8CE2A}" dt="2024-02-11T19:00:54.275" v="1612" actId="47"/>
        <pc:sldMkLst>
          <pc:docMk/>
          <pc:sldMk cId="906999046" sldId="271"/>
        </pc:sldMkLst>
      </pc:sldChg>
      <pc:sldChg chg="add del">
        <pc:chgData name="Ankur Das" userId="3002a4a4e49f1d63" providerId="LiveId" clId="{15A86F4D-1446-4DC1-A914-5308B5F8CE2A}" dt="2024-02-11T19:12:40.466" v="1769" actId="47"/>
        <pc:sldMkLst>
          <pc:docMk/>
          <pc:sldMk cId="3806338581" sldId="272"/>
        </pc:sldMkLst>
      </pc:sldChg>
      <pc:sldChg chg="add del">
        <pc:chgData name="Ankur Das" userId="3002a4a4e49f1d63" providerId="LiveId" clId="{15A86F4D-1446-4DC1-A914-5308B5F8CE2A}" dt="2024-02-11T19:12:41.358" v="1771" actId="47"/>
        <pc:sldMkLst>
          <pc:docMk/>
          <pc:sldMk cId="1645963466" sldId="273"/>
        </pc:sldMkLst>
      </pc:sldChg>
      <pc:sldChg chg="addSp delSp modSp new mod ord">
        <pc:chgData name="Ankur Das" userId="3002a4a4e49f1d63" providerId="LiveId" clId="{15A86F4D-1446-4DC1-A914-5308B5F8CE2A}" dt="2024-02-11T18:08:00.654" v="882" actId="20577"/>
        <pc:sldMkLst>
          <pc:docMk/>
          <pc:sldMk cId="1813907514" sldId="274"/>
        </pc:sldMkLst>
        <pc:spChg chg="del">
          <ac:chgData name="Ankur Das" userId="3002a4a4e49f1d63" providerId="LiveId" clId="{15A86F4D-1446-4DC1-A914-5308B5F8CE2A}" dt="2024-02-11T17:35:09.329" v="433"/>
          <ac:spMkLst>
            <pc:docMk/>
            <pc:sldMk cId="1813907514" sldId="274"/>
            <ac:spMk id="2" creationId="{CE3F14A3-3CF0-92E6-89C3-A7738CBFF8C0}"/>
          </ac:spMkLst>
        </pc:spChg>
        <pc:spChg chg="add del mod">
          <ac:chgData name="Ankur Das" userId="3002a4a4e49f1d63" providerId="LiveId" clId="{15A86F4D-1446-4DC1-A914-5308B5F8CE2A}" dt="2024-02-11T17:36:38.596" v="452"/>
          <ac:spMkLst>
            <pc:docMk/>
            <pc:sldMk cId="1813907514" sldId="274"/>
            <ac:spMk id="3" creationId="{E8A61AA5-3F1D-B9B9-3976-04EB9AAE98C5}"/>
          </ac:spMkLst>
        </pc:spChg>
        <pc:spChg chg="add mod">
          <ac:chgData name="Ankur Das" userId="3002a4a4e49f1d63" providerId="LiveId" clId="{15A86F4D-1446-4DC1-A914-5308B5F8CE2A}" dt="2024-02-11T18:08:00.654" v="882" actId="20577"/>
          <ac:spMkLst>
            <pc:docMk/>
            <pc:sldMk cId="1813907514" sldId="274"/>
            <ac:spMk id="4" creationId="{9667FBBE-5F73-8BE4-0022-3F5570056435}"/>
          </ac:spMkLst>
        </pc:spChg>
        <pc:spChg chg="add del mod">
          <ac:chgData name="Ankur Das" userId="3002a4a4e49f1d63" providerId="LiveId" clId="{15A86F4D-1446-4DC1-A914-5308B5F8CE2A}" dt="2024-02-11T17:45:00.323" v="496" actId="478"/>
          <ac:spMkLst>
            <pc:docMk/>
            <pc:sldMk cId="1813907514" sldId="274"/>
            <ac:spMk id="5" creationId="{754D4D19-EB36-2AF0-1B7C-7C79D541F691}"/>
          </ac:spMkLst>
        </pc:spChg>
        <pc:spChg chg="add mod">
          <ac:chgData name="Ankur Das" userId="3002a4a4e49f1d63" providerId="LiveId" clId="{15A86F4D-1446-4DC1-A914-5308B5F8CE2A}" dt="2024-02-11T17:45:19.390" v="501" actId="1076"/>
          <ac:spMkLst>
            <pc:docMk/>
            <pc:sldMk cId="1813907514" sldId="274"/>
            <ac:spMk id="7" creationId="{6ED4F95E-502A-C3DB-5CDC-E81B425B73E9}"/>
          </ac:spMkLst>
        </pc:spChg>
        <pc:picChg chg="add mod">
          <ac:chgData name="Ankur Das" userId="3002a4a4e49f1d63" providerId="LiveId" clId="{15A86F4D-1446-4DC1-A914-5308B5F8CE2A}" dt="2024-02-11T17:44:09.142" v="489" actId="14100"/>
          <ac:picMkLst>
            <pc:docMk/>
            <pc:sldMk cId="1813907514" sldId="274"/>
            <ac:picMk id="1026" creationId="{1006ACE7-3828-C575-58F6-75D7953DE35A}"/>
          </ac:picMkLst>
        </pc:picChg>
      </pc:sldChg>
      <pc:sldChg chg="addSp delSp modSp add mod">
        <pc:chgData name="Ankur Das" userId="3002a4a4e49f1d63" providerId="LiveId" clId="{15A86F4D-1446-4DC1-A914-5308B5F8CE2A}" dt="2024-02-12T08:13:19.606" v="2183" actId="1076"/>
        <pc:sldMkLst>
          <pc:docMk/>
          <pc:sldMk cId="2070134598" sldId="275"/>
        </pc:sldMkLst>
        <pc:spChg chg="mod">
          <ac:chgData name="Ankur Das" userId="3002a4a4e49f1d63" providerId="LiveId" clId="{15A86F4D-1446-4DC1-A914-5308B5F8CE2A}" dt="2024-02-11T17:58:27.521" v="733" actId="20577"/>
          <ac:spMkLst>
            <pc:docMk/>
            <pc:sldMk cId="2070134598" sldId="275"/>
            <ac:spMk id="3" creationId="{55EE7B18-5AA3-D901-8704-116E0404EBC0}"/>
          </ac:spMkLst>
        </pc:spChg>
        <pc:spChg chg="del mod">
          <ac:chgData name="Ankur Das" userId="3002a4a4e49f1d63" providerId="LiveId" clId="{15A86F4D-1446-4DC1-A914-5308B5F8CE2A}" dt="2024-02-11T17:53:33.734" v="616" actId="478"/>
          <ac:spMkLst>
            <pc:docMk/>
            <pc:sldMk cId="2070134598" sldId="275"/>
            <ac:spMk id="4" creationId="{DDC75AB0-72A6-2137-DC77-12F8B54AA5BB}"/>
          </ac:spMkLst>
        </pc:spChg>
        <pc:spChg chg="mod">
          <ac:chgData name="Ankur Das" userId="3002a4a4e49f1d63" providerId="LiveId" clId="{15A86F4D-1446-4DC1-A914-5308B5F8CE2A}" dt="2024-02-11T17:55:13.023" v="645" actId="14100"/>
          <ac:spMkLst>
            <pc:docMk/>
            <pc:sldMk cId="2070134598" sldId="275"/>
            <ac:spMk id="5" creationId="{2736777E-5999-F5AA-79D8-AFD587631706}"/>
          </ac:spMkLst>
        </pc:spChg>
        <pc:spChg chg="mod">
          <ac:chgData name="Ankur Das" userId="3002a4a4e49f1d63" providerId="LiveId" clId="{15A86F4D-1446-4DC1-A914-5308B5F8CE2A}" dt="2024-02-12T08:13:19.606" v="2183" actId="1076"/>
          <ac:spMkLst>
            <pc:docMk/>
            <pc:sldMk cId="2070134598" sldId="275"/>
            <ac:spMk id="7" creationId="{A41B7148-32AB-6C69-030A-E034CE8C55EC}"/>
          </ac:spMkLst>
        </pc:spChg>
        <pc:spChg chg="add del mod">
          <ac:chgData name="Ankur Das" userId="3002a4a4e49f1d63" providerId="LiveId" clId="{15A86F4D-1446-4DC1-A914-5308B5F8CE2A}" dt="2024-02-11T18:02:32.256" v="768" actId="478"/>
          <ac:spMkLst>
            <pc:docMk/>
            <pc:sldMk cId="2070134598" sldId="275"/>
            <ac:spMk id="8" creationId="{2D0D3058-63BD-3DE6-B9D9-2D5773EC975B}"/>
          </ac:spMkLst>
        </pc:spChg>
        <pc:spChg chg="mod">
          <ac:chgData name="Ankur Das" userId="3002a4a4e49f1d63" providerId="LiveId" clId="{15A86F4D-1446-4DC1-A914-5308B5F8CE2A}" dt="2024-02-11T17:58:35.733" v="734"/>
          <ac:spMkLst>
            <pc:docMk/>
            <pc:sldMk cId="2070134598" sldId="275"/>
            <ac:spMk id="10" creationId="{6B1B8386-3BED-4001-2BA6-52418F21B34A}"/>
          </ac:spMkLst>
        </pc:spChg>
        <pc:spChg chg="mod">
          <ac:chgData name="Ankur Das" userId="3002a4a4e49f1d63" providerId="LiveId" clId="{15A86F4D-1446-4DC1-A914-5308B5F8CE2A}" dt="2024-02-11T17:58:35.733" v="734"/>
          <ac:spMkLst>
            <pc:docMk/>
            <pc:sldMk cId="2070134598" sldId="275"/>
            <ac:spMk id="11" creationId="{1628EB83-DF9D-A1E2-406A-B17F1310C62F}"/>
          </ac:spMkLst>
        </pc:spChg>
        <pc:spChg chg="add mod">
          <ac:chgData name="Ankur Das" userId="3002a4a4e49f1d63" providerId="LiveId" clId="{15A86F4D-1446-4DC1-A914-5308B5F8CE2A}" dt="2024-02-11T17:58:50.678" v="738" actId="1076"/>
          <ac:spMkLst>
            <pc:docMk/>
            <pc:sldMk cId="2070134598" sldId="275"/>
            <ac:spMk id="12" creationId="{87A1B198-C11D-4927-7482-F6AB8621E9F5}"/>
          </ac:spMkLst>
        </pc:spChg>
        <pc:spChg chg="mod">
          <ac:chgData name="Ankur Das" userId="3002a4a4e49f1d63" providerId="LiveId" clId="{15A86F4D-1446-4DC1-A914-5308B5F8CE2A}" dt="2024-02-11T18:02:43.897" v="774" actId="1076"/>
          <ac:spMkLst>
            <pc:docMk/>
            <pc:sldMk cId="2070134598" sldId="275"/>
            <ac:spMk id="14" creationId="{E07DDBF8-3EF0-EFA2-F6D4-D395862FE89F}"/>
          </ac:spMkLst>
        </pc:spChg>
        <pc:spChg chg="mod">
          <ac:chgData name="Ankur Das" userId="3002a4a4e49f1d63" providerId="LiveId" clId="{15A86F4D-1446-4DC1-A914-5308B5F8CE2A}" dt="2024-02-11T18:00:50.010" v="756" actId="14100"/>
          <ac:spMkLst>
            <pc:docMk/>
            <pc:sldMk cId="2070134598" sldId="275"/>
            <ac:spMk id="15" creationId="{BB44735C-6605-0143-D7EB-99F6532A50F1}"/>
          </ac:spMkLst>
        </pc:spChg>
        <pc:spChg chg="add mod">
          <ac:chgData name="Ankur Das" userId="3002a4a4e49f1d63" providerId="LiveId" clId="{15A86F4D-1446-4DC1-A914-5308B5F8CE2A}" dt="2024-02-11T18:03:23.626" v="781" actId="1076"/>
          <ac:spMkLst>
            <pc:docMk/>
            <pc:sldMk cId="2070134598" sldId="275"/>
            <ac:spMk id="16" creationId="{C8FBFCF7-15B6-35DD-4BDC-623440F6E257}"/>
          </ac:spMkLst>
        </pc:spChg>
        <pc:spChg chg="mod">
          <ac:chgData name="Ankur Das" userId="3002a4a4e49f1d63" providerId="LiveId" clId="{15A86F4D-1446-4DC1-A914-5308B5F8CE2A}" dt="2024-02-11T17:59:02.310" v="742"/>
          <ac:spMkLst>
            <pc:docMk/>
            <pc:sldMk cId="2070134598" sldId="275"/>
            <ac:spMk id="18" creationId="{608673DC-7B69-8CAA-1601-3107A896CE12}"/>
          </ac:spMkLst>
        </pc:spChg>
        <pc:spChg chg="mod">
          <ac:chgData name="Ankur Das" userId="3002a4a4e49f1d63" providerId="LiveId" clId="{15A86F4D-1446-4DC1-A914-5308B5F8CE2A}" dt="2024-02-11T17:59:02.310" v="742"/>
          <ac:spMkLst>
            <pc:docMk/>
            <pc:sldMk cId="2070134598" sldId="275"/>
            <ac:spMk id="19" creationId="{AA07B11B-A338-7113-2E41-E9C2CE6ED0C6}"/>
          </ac:spMkLst>
        </pc:spChg>
        <pc:spChg chg="add del mod">
          <ac:chgData name="Ankur Das" userId="3002a4a4e49f1d63" providerId="LiveId" clId="{15A86F4D-1446-4DC1-A914-5308B5F8CE2A}" dt="2024-02-11T18:06:22.772" v="832" actId="478"/>
          <ac:spMkLst>
            <pc:docMk/>
            <pc:sldMk cId="2070134598" sldId="275"/>
            <ac:spMk id="20" creationId="{8DC0B1FD-61A1-6083-AAA3-401E17901C46}"/>
          </ac:spMkLst>
        </pc:spChg>
        <pc:spChg chg="mod">
          <ac:chgData name="Ankur Das" userId="3002a4a4e49f1d63" providerId="LiveId" clId="{15A86F4D-1446-4DC1-A914-5308B5F8CE2A}" dt="2024-02-11T17:59:07.111" v="744"/>
          <ac:spMkLst>
            <pc:docMk/>
            <pc:sldMk cId="2070134598" sldId="275"/>
            <ac:spMk id="22" creationId="{6201F9BE-508C-88BE-616A-4B84A259A917}"/>
          </ac:spMkLst>
        </pc:spChg>
        <pc:spChg chg="mod">
          <ac:chgData name="Ankur Das" userId="3002a4a4e49f1d63" providerId="LiveId" clId="{15A86F4D-1446-4DC1-A914-5308B5F8CE2A}" dt="2024-02-11T17:59:07.111" v="744"/>
          <ac:spMkLst>
            <pc:docMk/>
            <pc:sldMk cId="2070134598" sldId="275"/>
            <ac:spMk id="23" creationId="{CC9E6401-5309-2C73-14AF-AF2700A259EF}"/>
          </ac:spMkLst>
        </pc:spChg>
        <pc:spChg chg="add mod">
          <ac:chgData name="Ankur Das" userId="3002a4a4e49f1d63" providerId="LiveId" clId="{15A86F4D-1446-4DC1-A914-5308B5F8CE2A}" dt="2024-02-11T18:10:23.597" v="916" actId="1076"/>
          <ac:spMkLst>
            <pc:docMk/>
            <pc:sldMk cId="2070134598" sldId="275"/>
            <ac:spMk id="24" creationId="{0E262652-F089-F187-7B18-B040350A2C3F}"/>
          </ac:spMkLst>
        </pc:spChg>
        <pc:spChg chg="mod">
          <ac:chgData name="Ankur Das" userId="3002a4a4e49f1d63" providerId="LiveId" clId="{15A86F4D-1446-4DC1-A914-5308B5F8CE2A}" dt="2024-02-11T18:11:58.911" v="943" actId="14100"/>
          <ac:spMkLst>
            <pc:docMk/>
            <pc:sldMk cId="2070134598" sldId="275"/>
            <ac:spMk id="26" creationId="{0B874CCE-6FA5-E9C8-C942-52F2976BA4F1}"/>
          </ac:spMkLst>
        </pc:spChg>
        <pc:spChg chg="mod">
          <ac:chgData name="Ankur Das" userId="3002a4a4e49f1d63" providerId="LiveId" clId="{15A86F4D-1446-4DC1-A914-5308B5F8CE2A}" dt="2024-02-11T18:12:20.173" v="947" actId="14100"/>
          <ac:spMkLst>
            <pc:docMk/>
            <pc:sldMk cId="2070134598" sldId="275"/>
            <ac:spMk id="27" creationId="{FE889E99-555A-B253-B799-ECE0053CDCBD}"/>
          </ac:spMkLst>
        </pc:spChg>
        <pc:spChg chg="add mod">
          <ac:chgData name="Ankur Das" userId="3002a4a4e49f1d63" providerId="LiveId" clId="{15A86F4D-1446-4DC1-A914-5308B5F8CE2A}" dt="2024-02-11T18:12:38.074" v="950" actId="1076"/>
          <ac:spMkLst>
            <pc:docMk/>
            <pc:sldMk cId="2070134598" sldId="275"/>
            <ac:spMk id="28" creationId="{AD7C5EF9-7A8B-A76C-099C-C73D78B3A4E1}"/>
          </ac:spMkLst>
        </pc:spChg>
        <pc:spChg chg="mod">
          <ac:chgData name="Ankur Das" userId="3002a4a4e49f1d63" providerId="LiveId" clId="{15A86F4D-1446-4DC1-A914-5308B5F8CE2A}" dt="2024-02-11T18:03:13.107" v="778"/>
          <ac:spMkLst>
            <pc:docMk/>
            <pc:sldMk cId="2070134598" sldId="275"/>
            <ac:spMk id="30" creationId="{29BFECC8-1FB3-49D3-CEEA-44F2AA2A29EF}"/>
          </ac:spMkLst>
        </pc:spChg>
        <pc:spChg chg="mod">
          <ac:chgData name="Ankur Das" userId="3002a4a4e49f1d63" providerId="LiveId" clId="{15A86F4D-1446-4DC1-A914-5308B5F8CE2A}" dt="2024-02-11T18:03:13.107" v="778"/>
          <ac:spMkLst>
            <pc:docMk/>
            <pc:sldMk cId="2070134598" sldId="275"/>
            <ac:spMk id="31" creationId="{458A21DF-3814-9F54-82C1-55269E1986BE}"/>
          </ac:spMkLst>
        </pc:spChg>
        <pc:spChg chg="add mod">
          <ac:chgData name="Ankur Das" userId="3002a4a4e49f1d63" providerId="LiveId" clId="{15A86F4D-1446-4DC1-A914-5308B5F8CE2A}" dt="2024-02-11T18:03:19.169" v="780" actId="1076"/>
          <ac:spMkLst>
            <pc:docMk/>
            <pc:sldMk cId="2070134598" sldId="275"/>
            <ac:spMk id="32" creationId="{55D4929D-E4BC-6822-9366-00837152153F}"/>
          </ac:spMkLst>
        </pc:spChg>
        <pc:spChg chg="mod">
          <ac:chgData name="Ankur Das" userId="3002a4a4e49f1d63" providerId="LiveId" clId="{15A86F4D-1446-4DC1-A914-5308B5F8CE2A}" dt="2024-02-11T18:05:08.937" v="827" actId="20577"/>
          <ac:spMkLst>
            <pc:docMk/>
            <pc:sldMk cId="2070134598" sldId="275"/>
            <ac:spMk id="34" creationId="{AC285D7E-79D4-133D-52D7-C8943BC58FC5}"/>
          </ac:spMkLst>
        </pc:spChg>
        <pc:spChg chg="mod">
          <ac:chgData name="Ankur Das" userId="3002a4a4e49f1d63" providerId="LiveId" clId="{15A86F4D-1446-4DC1-A914-5308B5F8CE2A}" dt="2024-02-11T18:04:15.326" v="793" actId="14100"/>
          <ac:spMkLst>
            <pc:docMk/>
            <pc:sldMk cId="2070134598" sldId="275"/>
            <ac:spMk id="35" creationId="{07DAB0E2-1320-0AD4-BF63-C0CD66C6098D}"/>
          </ac:spMkLst>
        </pc:spChg>
        <pc:spChg chg="add mod">
          <ac:chgData name="Ankur Das" userId="3002a4a4e49f1d63" providerId="LiveId" clId="{15A86F4D-1446-4DC1-A914-5308B5F8CE2A}" dt="2024-02-11T18:04:22.944" v="806" actId="1038"/>
          <ac:spMkLst>
            <pc:docMk/>
            <pc:sldMk cId="2070134598" sldId="275"/>
            <ac:spMk id="36" creationId="{6A4E2FCB-0D57-6787-6AB9-D302DCB4E16E}"/>
          </ac:spMkLst>
        </pc:spChg>
        <pc:spChg chg="mod">
          <ac:chgData name="Ankur Das" userId="3002a4a4e49f1d63" providerId="LiveId" clId="{15A86F4D-1446-4DC1-A914-5308B5F8CE2A}" dt="2024-02-11T18:08:30.890" v="891" actId="20577"/>
          <ac:spMkLst>
            <pc:docMk/>
            <pc:sldMk cId="2070134598" sldId="275"/>
            <ac:spMk id="38" creationId="{B34CC5CA-BE61-4E98-942A-812A774025BA}"/>
          </ac:spMkLst>
        </pc:spChg>
        <pc:spChg chg="mod">
          <ac:chgData name="Ankur Das" userId="3002a4a4e49f1d63" providerId="LiveId" clId="{15A86F4D-1446-4DC1-A914-5308B5F8CE2A}" dt="2024-02-11T18:07:07.237" v="843" actId="1076"/>
          <ac:spMkLst>
            <pc:docMk/>
            <pc:sldMk cId="2070134598" sldId="275"/>
            <ac:spMk id="39" creationId="{F7F106B0-C9DD-8DE7-038A-33F75BB466AC}"/>
          </ac:spMkLst>
        </pc:spChg>
        <pc:spChg chg="add mod">
          <ac:chgData name="Ankur Das" userId="3002a4a4e49f1d63" providerId="LiveId" clId="{15A86F4D-1446-4DC1-A914-5308B5F8CE2A}" dt="2024-02-11T18:07:15.802" v="859" actId="1038"/>
          <ac:spMkLst>
            <pc:docMk/>
            <pc:sldMk cId="2070134598" sldId="275"/>
            <ac:spMk id="40" creationId="{AED077A8-5EB4-54C7-BABD-8B4FC78F89D3}"/>
          </ac:spMkLst>
        </pc:spChg>
        <pc:spChg chg="mod">
          <ac:chgData name="Ankur Das" userId="3002a4a4e49f1d63" providerId="LiveId" clId="{15A86F4D-1446-4DC1-A914-5308B5F8CE2A}" dt="2024-02-11T18:06:39.755" v="836"/>
          <ac:spMkLst>
            <pc:docMk/>
            <pc:sldMk cId="2070134598" sldId="275"/>
            <ac:spMk id="42" creationId="{68E11472-4B64-9823-F7C1-BD559D43A352}"/>
          </ac:spMkLst>
        </pc:spChg>
        <pc:spChg chg="mod">
          <ac:chgData name="Ankur Das" userId="3002a4a4e49f1d63" providerId="LiveId" clId="{15A86F4D-1446-4DC1-A914-5308B5F8CE2A}" dt="2024-02-11T18:06:39.755" v="836"/>
          <ac:spMkLst>
            <pc:docMk/>
            <pc:sldMk cId="2070134598" sldId="275"/>
            <ac:spMk id="43" creationId="{C58CCA8C-AB2C-1E9A-3A0D-F3D4C9A2D7A9}"/>
          </ac:spMkLst>
        </pc:spChg>
        <pc:spChg chg="add mod">
          <ac:chgData name="Ankur Das" userId="3002a4a4e49f1d63" providerId="LiveId" clId="{15A86F4D-1446-4DC1-A914-5308B5F8CE2A}" dt="2024-02-11T18:06:39.755" v="836"/>
          <ac:spMkLst>
            <pc:docMk/>
            <pc:sldMk cId="2070134598" sldId="275"/>
            <ac:spMk id="44" creationId="{AC20C311-B3D7-7484-7391-EF9FC8509CE3}"/>
          </ac:spMkLst>
        </pc:spChg>
        <pc:grpChg chg="add del mod">
          <ac:chgData name="Ankur Das" userId="3002a4a4e49f1d63" providerId="LiveId" clId="{15A86F4D-1446-4DC1-A914-5308B5F8CE2A}" dt="2024-02-11T18:02:28.439" v="767" actId="478"/>
          <ac:grpSpMkLst>
            <pc:docMk/>
            <pc:sldMk cId="2070134598" sldId="275"/>
            <ac:grpSpMk id="2" creationId="{0C19717B-AA96-E1CD-2177-9BC2E3C99E60}"/>
          </ac:grpSpMkLst>
        </pc:grpChg>
        <pc:grpChg chg="add mod">
          <ac:chgData name="Ankur Das" userId="3002a4a4e49f1d63" providerId="LiveId" clId="{15A86F4D-1446-4DC1-A914-5308B5F8CE2A}" dt="2024-02-11T17:58:50.678" v="738" actId="1076"/>
          <ac:grpSpMkLst>
            <pc:docMk/>
            <pc:sldMk cId="2070134598" sldId="275"/>
            <ac:grpSpMk id="9" creationId="{02F6EC96-4D23-1C92-02E5-98F3A8A24E52}"/>
          </ac:grpSpMkLst>
        </pc:grpChg>
        <pc:grpChg chg="add mod">
          <ac:chgData name="Ankur Das" userId="3002a4a4e49f1d63" providerId="LiveId" clId="{15A86F4D-1446-4DC1-A914-5308B5F8CE2A}" dt="2024-02-11T18:03:23.626" v="781" actId="1076"/>
          <ac:grpSpMkLst>
            <pc:docMk/>
            <pc:sldMk cId="2070134598" sldId="275"/>
            <ac:grpSpMk id="13" creationId="{6398CA69-B75F-3523-156E-E22C5ECB37B4}"/>
          </ac:grpSpMkLst>
        </pc:grpChg>
        <pc:grpChg chg="add del mod">
          <ac:chgData name="Ankur Das" userId="3002a4a4e49f1d63" providerId="LiveId" clId="{15A86F4D-1446-4DC1-A914-5308B5F8CE2A}" dt="2024-02-11T18:06:20.787" v="831" actId="478"/>
          <ac:grpSpMkLst>
            <pc:docMk/>
            <pc:sldMk cId="2070134598" sldId="275"/>
            <ac:grpSpMk id="17" creationId="{92848F98-09DF-535F-F7AB-8BC19B3AB9B8}"/>
          </ac:grpSpMkLst>
        </pc:grpChg>
        <pc:grpChg chg="add mod">
          <ac:chgData name="Ankur Das" userId="3002a4a4e49f1d63" providerId="LiveId" clId="{15A86F4D-1446-4DC1-A914-5308B5F8CE2A}" dt="2024-02-11T18:10:20.557" v="915" actId="1076"/>
          <ac:grpSpMkLst>
            <pc:docMk/>
            <pc:sldMk cId="2070134598" sldId="275"/>
            <ac:grpSpMk id="21" creationId="{63499E3B-7468-C46D-630B-50AB857975A9}"/>
          </ac:grpSpMkLst>
        </pc:grpChg>
        <pc:grpChg chg="add mod">
          <ac:chgData name="Ankur Das" userId="3002a4a4e49f1d63" providerId="LiveId" clId="{15A86F4D-1446-4DC1-A914-5308B5F8CE2A}" dt="2024-02-11T18:12:32.298" v="949" actId="1076"/>
          <ac:grpSpMkLst>
            <pc:docMk/>
            <pc:sldMk cId="2070134598" sldId="275"/>
            <ac:grpSpMk id="25" creationId="{566F2F6D-DC76-AD54-2AB8-1FA131CCE768}"/>
          </ac:grpSpMkLst>
        </pc:grpChg>
        <pc:grpChg chg="add mod">
          <ac:chgData name="Ankur Das" userId="3002a4a4e49f1d63" providerId="LiveId" clId="{15A86F4D-1446-4DC1-A914-5308B5F8CE2A}" dt="2024-02-11T18:03:19.169" v="780" actId="1076"/>
          <ac:grpSpMkLst>
            <pc:docMk/>
            <pc:sldMk cId="2070134598" sldId="275"/>
            <ac:grpSpMk id="29" creationId="{8162D548-2C4D-CC0A-06E7-26A79201A699}"/>
          </ac:grpSpMkLst>
        </pc:grpChg>
        <pc:grpChg chg="add mod">
          <ac:chgData name="Ankur Das" userId="3002a4a4e49f1d63" providerId="LiveId" clId="{15A86F4D-1446-4DC1-A914-5308B5F8CE2A}" dt="2024-02-11T18:03:31.534" v="783" actId="1076"/>
          <ac:grpSpMkLst>
            <pc:docMk/>
            <pc:sldMk cId="2070134598" sldId="275"/>
            <ac:grpSpMk id="33" creationId="{EC876541-6522-FC6E-3AB8-673052855012}"/>
          </ac:grpSpMkLst>
        </pc:grpChg>
        <pc:grpChg chg="add mod">
          <ac:chgData name="Ankur Das" userId="3002a4a4e49f1d63" providerId="LiveId" clId="{15A86F4D-1446-4DC1-A914-5308B5F8CE2A}" dt="2024-02-11T18:07:10.361" v="845" actId="1076"/>
          <ac:grpSpMkLst>
            <pc:docMk/>
            <pc:sldMk cId="2070134598" sldId="275"/>
            <ac:grpSpMk id="37" creationId="{BF3FDE4F-55B3-9C6B-2066-589A7C97EAEF}"/>
          </ac:grpSpMkLst>
        </pc:grpChg>
        <pc:grpChg chg="add mod">
          <ac:chgData name="Ankur Das" userId="3002a4a4e49f1d63" providerId="LiveId" clId="{15A86F4D-1446-4DC1-A914-5308B5F8CE2A}" dt="2024-02-11T18:06:39.755" v="836"/>
          <ac:grpSpMkLst>
            <pc:docMk/>
            <pc:sldMk cId="2070134598" sldId="275"/>
            <ac:grpSpMk id="41" creationId="{A266F4DE-C588-05EC-728A-BE99329FEBCE}"/>
          </ac:grpSpMkLst>
        </pc:grpChg>
        <pc:picChg chg="del">
          <ac:chgData name="Ankur Das" userId="3002a4a4e49f1d63" providerId="LiveId" clId="{15A86F4D-1446-4DC1-A914-5308B5F8CE2A}" dt="2024-02-11T17:53:15.586" v="610" actId="478"/>
          <ac:picMkLst>
            <pc:docMk/>
            <pc:sldMk cId="2070134598" sldId="275"/>
            <ac:picMk id="1026" creationId="{2C85A190-C6A7-6EE7-89A0-01A99D41DA07}"/>
          </ac:picMkLst>
        </pc:picChg>
      </pc:sldChg>
      <pc:sldChg chg="addSp delSp modSp add mod ord">
        <pc:chgData name="Ankur Das" userId="3002a4a4e49f1d63" providerId="LiveId" clId="{15A86F4D-1446-4DC1-A914-5308B5F8CE2A}" dt="2024-02-11T18:31:19.494" v="1190" actId="1076"/>
        <pc:sldMkLst>
          <pc:docMk/>
          <pc:sldMk cId="3074868246" sldId="276"/>
        </pc:sldMkLst>
        <pc:spChg chg="add mod">
          <ac:chgData name="Ankur Das" userId="3002a4a4e49f1d63" providerId="LiveId" clId="{15A86F4D-1446-4DC1-A914-5308B5F8CE2A}" dt="2024-02-11T18:19:26.593" v="1013" actId="14100"/>
          <ac:spMkLst>
            <pc:docMk/>
            <pc:sldMk cId="3074868246" sldId="276"/>
            <ac:spMk id="2" creationId="{8A330029-5AED-8DAC-50E0-E1220011D5A5}"/>
          </ac:spMkLst>
        </pc:spChg>
        <pc:spChg chg="add mod">
          <ac:chgData name="Ankur Das" userId="3002a4a4e49f1d63" providerId="LiveId" clId="{15A86F4D-1446-4DC1-A914-5308B5F8CE2A}" dt="2024-02-11T18:31:09.414" v="1187" actId="1076"/>
          <ac:spMkLst>
            <pc:docMk/>
            <pc:sldMk cId="3074868246" sldId="276"/>
            <ac:spMk id="3" creationId="{520F13FF-C232-FDE4-0B74-6799CF5D3781}"/>
          </ac:spMkLst>
        </pc:spChg>
        <pc:spChg chg="mod">
          <ac:chgData name="Ankur Das" userId="3002a4a4e49f1d63" providerId="LiveId" clId="{15A86F4D-1446-4DC1-A914-5308B5F8CE2A}" dt="2024-02-11T18:19:34.810" v="1014" actId="1076"/>
          <ac:spMkLst>
            <pc:docMk/>
            <pc:sldMk cId="3074868246" sldId="276"/>
            <ac:spMk id="4" creationId="{DB162527-9A23-2B02-2879-631AB5145074}"/>
          </ac:spMkLst>
        </pc:spChg>
        <pc:spChg chg="add del mod">
          <ac:chgData name="Ankur Das" userId="3002a4a4e49f1d63" providerId="LiveId" clId="{15A86F4D-1446-4DC1-A914-5308B5F8CE2A}" dt="2024-02-11T18:22:52.141" v="1096" actId="478"/>
          <ac:spMkLst>
            <pc:docMk/>
            <pc:sldMk cId="3074868246" sldId="276"/>
            <ac:spMk id="5" creationId="{DA774E7C-4EEC-A9A7-B000-2C3EB65FA346}"/>
          </ac:spMkLst>
        </pc:spChg>
        <pc:spChg chg="add mod">
          <ac:chgData name="Ankur Das" userId="3002a4a4e49f1d63" providerId="LiveId" clId="{15A86F4D-1446-4DC1-A914-5308B5F8CE2A}" dt="2024-02-11T18:31:19.494" v="1190" actId="1076"/>
          <ac:spMkLst>
            <pc:docMk/>
            <pc:sldMk cId="3074868246" sldId="276"/>
            <ac:spMk id="6" creationId="{491B1261-383A-B4A1-BE6A-B03951A09E14}"/>
          </ac:spMkLst>
        </pc:spChg>
        <pc:spChg chg="mod">
          <ac:chgData name="Ankur Das" userId="3002a4a4e49f1d63" providerId="LiveId" clId="{15A86F4D-1446-4DC1-A914-5308B5F8CE2A}" dt="2024-02-11T18:19:38.873" v="1015" actId="1076"/>
          <ac:spMkLst>
            <pc:docMk/>
            <pc:sldMk cId="3074868246" sldId="276"/>
            <ac:spMk id="7" creationId="{0E59EE6B-D821-855C-9FA7-7C6F237D072C}"/>
          </ac:spMkLst>
        </pc:spChg>
        <pc:picChg chg="del">
          <ac:chgData name="Ankur Das" userId="3002a4a4e49f1d63" providerId="LiveId" clId="{15A86F4D-1446-4DC1-A914-5308B5F8CE2A}" dt="2024-02-11T18:17:26.715" v="990" actId="478"/>
          <ac:picMkLst>
            <pc:docMk/>
            <pc:sldMk cId="3074868246" sldId="276"/>
            <ac:picMk id="1026" creationId="{EB04D019-04EC-CFB4-1B2A-142C4FBBDBE9}"/>
          </ac:picMkLst>
        </pc:picChg>
        <pc:picChg chg="add del mod">
          <ac:chgData name="Ankur Das" userId="3002a4a4e49f1d63" providerId="LiveId" clId="{15A86F4D-1446-4DC1-A914-5308B5F8CE2A}" dt="2024-02-11T18:18:13.204" v="1011" actId="732"/>
          <ac:picMkLst>
            <pc:docMk/>
            <pc:sldMk cId="3074868246" sldId="276"/>
            <ac:picMk id="2050" creationId="{ACEB66F9-3490-A8FE-B250-1EAC7824062E}"/>
          </ac:picMkLst>
        </pc:picChg>
        <pc:picChg chg="add mod">
          <ac:chgData name="Ankur Das" userId="3002a4a4e49f1d63" providerId="LiveId" clId="{15A86F4D-1446-4DC1-A914-5308B5F8CE2A}" dt="2024-02-11T18:21:58.049" v="1080" actId="1076"/>
          <ac:picMkLst>
            <pc:docMk/>
            <pc:sldMk cId="3074868246" sldId="276"/>
            <ac:picMk id="2052" creationId="{73F486CB-5BCC-F3DE-5AD3-7B8F95D90CFB}"/>
          </ac:picMkLst>
        </pc:picChg>
        <pc:picChg chg="add mod">
          <ac:chgData name="Ankur Das" userId="3002a4a4e49f1d63" providerId="LiveId" clId="{15A86F4D-1446-4DC1-A914-5308B5F8CE2A}" dt="2024-02-11T18:24:07.707" v="1103" actId="14100"/>
          <ac:picMkLst>
            <pc:docMk/>
            <pc:sldMk cId="3074868246" sldId="276"/>
            <ac:picMk id="2054" creationId="{2BA4AE89-826E-7EDD-B2A4-A1B991E4F4D4}"/>
          </ac:picMkLst>
        </pc:picChg>
      </pc:sldChg>
      <pc:sldChg chg="new del ord">
        <pc:chgData name="Ankur Das" userId="3002a4a4e49f1d63" providerId="LiveId" clId="{15A86F4D-1446-4DC1-A914-5308B5F8CE2A}" dt="2024-02-11T19:00:25.453" v="1601" actId="47"/>
        <pc:sldMkLst>
          <pc:docMk/>
          <pc:sldMk cId="697469145" sldId="277"/>
        </pc:sldMkLst>
      </pc:sldChg>
      <pc:sldChg chg="addSp delSp modSp add del mod">
        <pc:chgData name="Ankur Das" userId="3002a4a4e49f1d63" providerId="LiveId" clId="{15A86F4D-1446-4DC1-A914-5308B5F8CE2A}" dt="2024-02-11T18:37:29.865" v="1278" actId="47"/>
        <pc:sldMkLst>
          <pc:docMk/>
          <pc:sldMk cId="1103258511" sldId="278"/>
        </pc:sldMkLst>
        <pc:spChg chg="del">
          <ac:chgData name="Ankur Das" userId="3002a4a4e49f1d63" providerId="LiveId" clId="{15A86F4D-1446-4DC1-A914-5308B5F8CE2A}" dt="2024-02-11T18:29:39.066" v="1169" actId="478"/>
          <ac:spMkLst>
            <pc:docMk/>
            <pc:sldMk cId="1103258511" sldId="278"/>
            <ac:spMk id="2" creationId="{6D50B423-0CB4-2BBB-1032-418850DC56D8}"/>
          </ac:spMkLst>
        </pc:spChg>
        <pc:spChg chg="del">
          <ac:chgData name="Ankur Das" userId="3002a4a4e49f1d63" providerId="LiveId" clId="{15A86F4D-1446-4DC1-A914-5308B5F8CE2A}" dt="2024-02-11T18:27:23.667" v="1163" actId="478"/>
          <ac:spMkLst>
            <pc:docMk/>
            <pc:sldMk cId="1103258511" sldId="278"/>
            <ac:spMk id="3" creationId="{9F05308F-6C5E-7524-D6B5-D1F9637657D8}"/>
          </ac:spMkLst>
        </pc:spChg>
        <pc:spChg chg="mod">
          <ac:chgData name="Ankur Das" userId="3002a4a4e49f1d63" providerId="LiveId" clId="{15A86F4D-1446-4DC1-A914-5308B5F8CE2A}" dt="2024-02-11T18:33:11.949" v="1211" actId="14100"/>
          <ac:spMkLst>
            <pc:docMk/>
            <pc:sldMk cId="1103258511" sldId="278"/>
            <ac:spMk id="4" creationId="{8FFA9E02-57F5-511C-AFE2-E163EB920A17}"/>
          </ac:spMkLst>
        </pc:spChg>
        <pc:spChg chg="del">
          <ac:chgData name="Ankur Das" userId="3002a4a4e49f1d63" providerId="LiveId" clId="{15A86F4D-1446-4DC1-A914-5308B5F8CE2A}" dt="2024-02-11T18:27:26.788" v="1164" actId="478"/>
          <ac:spMkLst>
            <pc:docMk/>
            <pc:sldMk cId="1103258511" sldId="278"/>
            <ac:spMk id="6" creationId="{3AE096EF-5170-F03C-08EA-4C989F1DFDDB}"/>
          </ac:spMkLst>
        </pc:spChg>
        <pc:spChg chg="mod">
          <ac:chgData name="Ankur Das" userId="3002a4a4e49f1d63" providerId="LiveId" clId="{15A86F4D-1446-4DC1-A914-5308B5F8CE2A}" dt="2024-02-11T18:33:14.634" v="1212" actId="1076"/>
          <ac:spMkLst>
            <pc:docMk/>
            <pc:sldMk cId="1103258511" sldId="278"/>
            <ac:spMk id="7" creationId="{251BD8D5-E06E-7C3F-B719-AEDEAEFDDD47}"/>
          </ac:spMkLst>
        </pc:spChg>
        <pc:picChg chg="del">
          <ac:chgData name="Ankur Das" userId="3002a4a4e49f1d63" providerId="LiveId" clId="{15A86F4D-1446-4DC1-A914-5308B5F8CE2A}" dt="2024-02-11T18:27:21.114" v="1161" actId="478"/>
          <ac:picMkLst>
            <pc:docMk/>
            <pc:sldMk cId="1103258511" sldId="278"/>
            <ac:picMk id="2052" creationId="{421B6A26-AE3A-4AA8-FCC3-33F1858448F8}"/>
          </ac:picMkLst>
        </pc:picChg>
        <pc:picChg chg="del">
          <ac:chgData name="Ankur Das" userId="3002a4a4e49f1d63" providerId="LiveId" clId="{15A86F4D-1446-4DC1-A914-5308B5F8CE2A}" dt="2024-02-11T18:27:21.686" v="1162" actId="478"/>
          <ac:picMkLst>
            <pc:docMk/>
            <pc:sldMk cId="1103258511" sldId="278"/>
            <ac:picMk id="2054" creationId="{863B818D-B8AE-2170-67E3-521D71FB9149}"/>
          </ac:picMkLst>
        </pc:picChg>
        <pc:picChg chg="add mod">
          <ac:chgData name="Ankur Das" userId="3002a4a4e49f1d63" providerId="LiveId" clId="{15A86F4D-1446-4DC1-A914-5308B5F8CE2A}" dt="2024-02-11T18:30:32.535" v="1180" actId="14100"/>
          <ac:picMkLst>
            <pc:docMk/>
            <pc:sldMk cId="1103258511" sldId="278"/>
            <ac:picMk id="4098" creationId="{827FF550-5B45-5E57-50BC-51425538E278}"/>
          </ac:picMkLst>
        </pc:picChg>
      </pc:sldChg>
      <pc:sldChg chg="addSp delSp modSp add mod">
        <pc:chgData name="Ankur Das" userId="3002a4a4e49f1d63" providerId="LiveId" clId="{15A86F4D-1446-4DC1-A914-5308B5F8CE2A}" dt="2024-02-12T08:11:06.750" v="2157" actId="20577"/>
        <pc:sldMkLst>
          <pc:docMk/>
          <pc:sldMk cId="567900110" sldId="279"/>
        </pc:sldMkLst>
        <pc:spChg chg="mod">
          <ac:chgData name="Ankur Das" userId="3002a4a4e49f1d63" providerId="LiveId" clId="{15A86F4D-1446-4DC1-A914-5308B5F8CE2A}" dt="2024-02-12T08:11:06.750" v="2157" actId="20577"/>
          <ac:spMkLst>
            <pc:docMk/>
            <pc:sldMk cId="567900110" sldId="279"/>
            <ac:spMk id="4" creationId="{3E180544-AF61-D304-7E55-82217D5DC4BD}"/>
          </ac:spMkLst>
        </pc:spChg>
        <pc:spChg chg="mod">
          <ac:chgData name="Ankur Das" userId="3002a4a4e49f1d63" providerId="LiveId" clId="{15A86F4D-1446-4DC1-A914-5308B5F8CE2A}" dt="2024-02-11T18:36:29.294" v="1250" actId="1076"/>
          <ac:spMkLst>
            <pc:docMk/>
            <pc:sldMk cId="567900110" sldId="279"/>
            <ac:spMk id="7" creationId="{082DEDED-992C-5273-C7F5-2CE6E51EE632}"/>
          </ac:spMkLst>
        </pc:spChg>
        <pc:picChg chg="del">
          <ac:chgData name="Ankur Das" userId="3002a4a4e49f1d63" providerId="LiveId" clId="{15A86F4D-1446-4DC1-A914-5308B5F8CE2A}" dt="2024-02-11T18:31:48.692" v="1193" actId="478"/>
          <ac:picMkLst>
            <pc:docMk/>
            <pc:sldMk cId="567900110" sldId="279"/>
            <ac:picMk id="4098" creationId="{DB8A23FD-E9E2-7986-35BB-7C033B8CB7FB}"/>
          </ac:picMkLst>
        </pc:picChg>
        <pc:picChg chg="add mod">
          <ac:chgData name="Ankur Das" userId="3002a4a4e49f1d63" providerId="LiveId" clId="{15A86F4D-1446-4DC1-A914-5308B5F8CE2A}" dt="2024-02-11T18:36:33.611" v="1251" actId="14100"/>
          <ac:picMkLst>
            <pc:docMk/>
            <pc:sldMk cId="567900110" sldId="279"/>
            <ac:picMk id="6146" creationId="{340D1705-72EA-2613-5706-6E7870D5A081}"/>
          </ac:picMkLst>
        </pc:picChg>
      </pc:sldChg>
      <pc:sldChg chg="modSp add del mod">
        <pc:chgData name="Ankur Das" userId="3002a4a4e49f1d63" providerId="LiveId" clId="{15A86F4D-1446-4DC1-A914-5308B5F8CE2A}" dt="2024-02-11T18:59:57.995" v="1600" actId="47"/>
        <pc:sldMkLst>
          <pc:docMk/>
          <pc:sldMk cId="1224906541" sldId="280"/>
        </pc:sldMkLst>
        <pc:spChg chg="mod">
          <ac:chgData name="Ankur Das" userId="3002a4a4e49f1d63" providerId="LiveId" clId="{15A86F4D-1446-4DC1-A914-5308B5F8CE2A}" dt="2024-02-11T18:36:48.388" v="1254" actId="21"/>
          <ac:spMkLst>
            <pc:docMk/>
            <pc:sldMk cId="1224906541" sldId="280"/>
            <ac:spMk id="4" creationId="{6E054664-5AA7-DD7D-C84E-793F52409531}"/>
          </ac:spMkLst>
        </pc:spChg>
      </pc:sldChg>
      <pc:sldChg chg="modSp add mod">
        <pc:chgData name="Ankur Das" userId="3002a4a4e49f1d63" providerId="LiveId" clId="{15A86F4D-1446-4DC1-A914-5308B5F8CE2A}" dt="2024-02-12T08:11:17.918" v="2160" actId="20577"/>
        <pc:sldMkLst>
          <pc:docMk/>
          <pc:sldMk cId="555143268" sldId="281"/>
        </pc:sldMkLst>
        <pc:spChg chg="mod">
          <ac:chgData name="Ankur Das" userId="3002a4a4e49f1d63" providerId="LiveId" clId="{15A86F4D-1446-4DC1-A914-5308B5F8CE2A}" dt="2024-02-12T08:11:17.918" v="2160" actId="20577"/>
          <ac:spMkLst>
            <pc:docMk/>
            <pc:sldMk cId="555143268" sldId="281"/>
            <ac:spMk id="4" creationId="{553B097D-135F-B912-D3D4-EEDF0CBDFF0B}"/>
          </ac:spMkLst>
        </pc:spChg>
      </pc:sldChg>
      <pc:sldChg chg="addSp delSp modSp add mod ord">
        <pc:chgData name="Ankur Das" userId="3002a4a4e49f1d63" providerId="LiveId" clId="{15A86F4D-1446-4DC1-A914-5308B5F8CE2A}" dt="2024-02-11T18:54:55.189" v="1516"/>
        <pc:sldMkLst>
          <pc:docMk/>
          <pc:sldMk cId="1038903142" sldId="282"/>
        </pc:sldMkLst>
        <pc:spChg chg="add mod">
          <ac:chgData name="Ankur Das" userId="3002a4a4e49f1d63" providerId="LiveId" clId="{15A86F4D-1446-4DC1-A914-5308B5F8CE2A}" dt="2024-02-11T18:43:27.141" v="1336" actId="1076"/>
          <ac:spMkLst>
            <pc:docMk/>
            <pc:sldMk cId="1038903142" sldId="282"/>
            <ac:spMk id="2" creationId="{B5BD95C1-D8EF-6F49-00C5-45171508A0B0}"/>
          </ac:spMkLst>
        </pc:spChg>
        <pc:spChg chg="add mod">
          <ac:chgData name="Ankur Das" userId="3002a4a4e49f1d63" providerId="LiveId" clId="{15A86F4D-1446-4DC1-A914-5308B5F8CE2A}" dt="2024-02-11T18:42:00.912" v="1324"/>
          <ac:spMkLst>
            <pc:docMk/>
            <pc:sldMk cId="1038903142" sldId="282"/>
            <ac:spMk id="3" creationId="{51828A4A-E9D8-2AD8-102C-F0D8971C5E35}"/>
          </ac:spMkLst>
        </pc:spChg>
        <pc:spChg chg="mod">
          <ac:chgData name="Ankur Das" userId="3002a4a4e49f1d63" providerId="LiveId" clId="{15A86F4D-1446-4DC1-A914-5308B5F8CE2A}" dt="2024-02-11T18:54:55.189" v="1516"/>
          <ac:spMkLst>
            <pc:docMk/>
            <pc:sldMk cId="1038903142" sldId="282"/>
            <ac:spMk id="4" creationId="{0EDE8294-5FF8-9509-8340-8E56350BB86D}"/>
          </ac:spMkLst>
        </pc:spChg>
        <pc:spChg chg="mod">
          <ac:chgData name="Ankur Das" userId="3002a4a4e49f1d63" providerId="LiveId" clId="{15A86F4D-1446-4DC1-A914-5308B5F8CE2A}" dt="2024-02-11T18:37:24.278" v="1277" actId="20577"/>
          <ac:spMkLst>
            <pc:docMk/>
            <pc:sldMk cId="1038903142" sldId="282"/>
            <ac:spMk id="7" creationId="{3D2F2AD2-6957-DB25-5BE0-D59F41A0425E}"/>
          </ac:spMkLst>
        </pc:spChg>
        <pc:picChg chg="del">
          <ac:chgData name="Ankur Das" userId="3002a4a4e49f1d63" providerId="LiveId" clId="{15A86F4D-1446-4DC1-A914-5308B5F8CE2A}" dt="2024-02-11T18:40:46.164" v="1309" actId="478"/>
          <ac:picMkLst>
            <pc:docMk/>
            <pc:sldMk cId="1038903142" sldId="282"/>
            <ac:picMk id="6146" creationId="{496624A2-B207-4A7C-1AF3-DDED2D30A593}"/>
          </ac:picMkLst>
        </pc:picChg>
        <pc:picChg chg="add mod">
          <ac:chgData name="Ankur Das" userId="3002a4a4e49f1d63" providerId="LiveId" clId="{15A86F4D-1446-4DC1-A914-5308B5F8CE2A}" dt="2024-02-11T18:41:54.474" v="1322" actId="1076"/>
          <ac:picMkLst>
            <pc:docMk/>
            <pc:sldMk cId="1038903142" sldId="282"/>
            <ac:picMk id="7170" creationId="{868718F8-BD07-3F58-919F-B5952D7E7165}"/>
          </ac:picMkLst>
        </pc:picChg>
      </pc:sldChg>
      <pc:sldChg chg="addSp delSp modSp add mod">
        <pc:chgData name="Ankur Das" userId="3002a4a4e49f1d63" providerId="LiveId" clId="{15A86F4D-1446-4DC1-A914-5308B5F8CE2A}" dt="2024-02-11T18:56:03.865" v="1553" actId="1076"/>
        <pc:sldMkLst>
          <pc:docMk/>
          <pc:sldMk cId="3332853140" sldId="283"/>
        </pc:sldMkLst>
        <pc:spChg chg="mod">
          <ac:chgData name="Ankur Das" userId="3002a4a4e49f1d63" providerId="LiveId" clId="{15A86F4D-1446-4DC1-A914-5308B5F8CE2A}" dt="2024-02-11T18:55:40.460" v="1540" actId="1076"/>
          <ac:spMkLst>
            <pc:docMk/>
            <pc:sldMk cId="3332853140" sldId="283"/>
            <ac:spMk id="2" creationId="{7F18676A-CA0E-0D21-2211-1DF05F2CA2DC}"/>
          </ac:spMkLst>
        </pc:spChg>
        <pc:spChg chg="mod">
          <ac:chgData name="Ankur Das" userId="3002a4a4e49f1d63" providerId="LiveId" clId="{15A86F4D-1446-4DC1-A914-5308B5F8CE2A}" dt="2024-02-11T18:56:00.528" v="1552" actId="1076"/>
          <ac:spMkLst>
            <pc:docMk/>
            <pc:sldMk cId="3332853140" sldId="283"/>
            <ac:spMk id="4" creationId="{A1937EE6-90CC-27E0-5CA9-43B6C785103B}"/>
          </ac:spMkLst>
        </pc:spChg>
        <pc:spChg chg="add mod">
          <ac:chgData name="Ankur Das" userId="3002a4a4e49f1d63" providerId="LiveId" clId="{15A86F4D-1446-4DC1-A914-5308B5F8CE2A}" dt="2024-02-11T18:55:55.362" v="1551" actId="20577"/>
          <ac:spMkLst>
            <pc:docMk/>
            <pc:sldMk cId="3332853140" sldId="283"/>
            <ac:spMk id="5" creationId="{3940617C-8CEC-92A9-EB7F-535FF4D6E477}"/>
          </ac:spMkLst>
        </pc:spChg>
        <pc:spChg chg="mod">
          <ac:chgData name="Ankur Das" userId="3002a4a4e49f1d63" providerId="LiveId" clId="{15A86F4D-1446-4DC1-A914-5308B5F8CE2A}" dt="2024-02-11T18:56:03.865" v="1553" actId="1076"/>
          <ac:spMkLst>
            <pc:docMk/>
            <pc:sldMk cId="3332853140" sldId="283"/>
            <ac:spMk id="7" creationId="{12E56CA0-F296-6360-D8B9-354A03C0E4CE}"/>
          </ac:spMkLst>
        </pc:spChg>
        <pc:picChg chg="add mod">
          <ac:chgData name="Ankur Das" userId="3002a4a4e49f1d63" providerId="LiveId" clId="{15A86F4D-1446-4DC1-A914-5308B5F8CE2A}" dt="2024-02-11T18:54:31.038" v="1512" actId="1076"/>
          <ac:picMkLst>
            <pc:docMk/>
            <pc:sldMk cId="3332853140" sldId="283"/>
            <ac:picMk id="3" creationId="{D744AC06-526C-BE34-C96E-8BAE0F0D51C1}"/>
          </ac:picMkLst>
        </pc:picChg>
        <pc:picChg chg="del">
          <ac:chgData name="Ankur Das" userId="3002a4a4e49f1d63" providerId="LiveId" clId="{15A86F4D-1446-4DC1-A914-5308B5F8CE2A}" dt="2024-02-11T18:47:22.083" v="1404" actId="478"/>
          <ac:picMkLst>
            <pc:docMk/>
            <pc:sldMk cId="3332853140" sldId="283"/>
            <ac:picMk id="7170" creationId="{4A8EF737-4A0B-24B6-322C-ED872D91868A}"/>
          </ac:picMkLst>
        </pc:picChg>
        <pc:picChg chg="add mod">
          <ac:chgData name="Ankur Das" userId="3002a4a4e49f1d63" providerId="LiveId" clId="{15A86F4D-1446-4DC1-A914-5308B5F8CE2A}" dt="2024-02-11T18:54:33.838" v="1514" actId="1076"/>
          <ac:picMkLst>
            <pc:docMk/>
            <pc:sldMk cId="3332853140" sldId="283"/>
            <ac:picMk id="10242" creationId="{8AE70F82-F8C1-A55B-5E8C-297A32C80B81}"/>
          </ac:picMkLst>
        </pc:picChg>
      </pc:sldChg>
      <pc:sldChg chg="addSp delSp modSp add mod">
        <pc:chgData name="Ankur Das" userId="3002a4a4e49f1d63" providerId="LiveId" clId="{15A86F4D-1446-4DC1-A914-5308B5F8CE2A}" dt="2024-02-12T08:14:37.498" v="2189" actId="1076"/>
        <pc:sldMkLst>
          <pc:docMk/>
          <pc:sldMk cId="4059941202" sldId="284"/>
        </pc:sldMkLst>
        <pc:spChg chg="del">
          <ac:chgData name="Ankur Das" userId="3002a4a4e49f1d63" providerId="LiveId" clId="{15A86F4D-1446-4DC1-A914-5308B5F8CE2A}" dt="2024-02-11T18:46:46.904" v="1395" actId="478"/>
          <ac:spMkLst>
            <pc:docMk/>
            <pc:sldMk cId="4059941202" sldId="284"/>
            <ac:spMk id="2" creationId="{4FB43460-D605-F684-C2DC-968FAA8FEDF3}"/>
          </ac:spMkLst>
        </pc:spChg>
        <pc:spChg chg="del">
          <ac:chgData name="Ankur Das" userId="3002a4a4e49f1d63" providerId="LiveId" clId="{15A86F4D-1446-4DC1-A914-5308B5F8CE2A}" dt="2024-02-11T18:46:44.892" v="1393" actId="478"/>
          <ac:spMkLst>
            <pc:docMk/>
            <pc:sldMk cId="4059941202" sldId="284"/>
            <ac:spMk id="4" creationId="{FD7C1CA5-8698-3FE0-7EC4-B18C5B5C7A3E}"/>
          </ac:spMkLst>
        </pc:spChg>
        <pc:spChg chg="add del mod">
          <ac:chgData name="Ankur Das" userId="3002a4a4e49f1d63" providerId="LiveId" clId="{15A86F4D-1446-4DC1-A914-5308B5F8CE2A}" dt="2024-02-11T18:58:52.660" v="1584"/>
          <ac:spMkLst>
            <pc:docMk/>
            <pc:sldMk cId="4059941202" sldId="284"/>
            <ac:spMk id="5" creationId="{DEA2B184-DF9B-E50D-010D-E5C07567EC5F}"/>
          </ac:spMkLst>
        </pc:spChg>
        <pc:spChg chg="add mod">
          <ac:chgData name="Ankur Das" userId="3002a4a4e49f1d63" providerId="LiveId" clId="{15A86F4D-1446-4DC1-A914-5308B5F8CE2A}" dt="2024-02-12T08:14:37.498" v="2189" actId="1076"/>
          <ac:spMkLst>
            <pc:docMk/>
            <pc:sldMk cId="4059941202" sldId="284"/>
            <ac:spMk id="6" creationId="{A1FC6A0F-6929-D97C-3BE3-6902E7A899CF}"/>
          </ac:spMkLst>
        </pc:spChg>
        <pc:spChg chg="mod">
          <ac:chgData name="Ankur Das" userId="3002a4a4e49f1d63" providerId="LiveId" clId="{15A86F4D-1446-4DC1-A914-5308B5F8CE2A}" dt="2024-02-11T18:58:39.743" v="1577" actId="1076"/>
          <ac:spMkLst>
            <pc:docMk/>
            <pc:sldMk cId="4059941202" sldId="284"/>
            <ac:spMk id="7" creationId="{7C7E092A-592B-569F-6A5A-7BF592F7EEA2}"/>
          </ac:spMkLst>
        </pc:spChg>
        <pc:picChg chg="del">
          <ac:chgData name="Ankur Das" userId="3002a4a4e49f1d63" providerId="LiveId" clId="{15A86F4D-1446-4DC1-A914-5308B5F8CE2A}" dt="2024-02-11T18:46:45.706" v="1394" actId="478"/>
          <ac:picMkLst>
            <pc:docMk/>
            <pc:sldMk cId="4059941202" sldId="284"/>
            <ac:picMk id="7170" creationId="{B366A8C4-96E4-A113-F7D4-9A1A9E322DCF}"/>
          </ac:picMkLst>
        </pc:picChg>
        <pc:picChg chg="add mod">
          <ac:chgData name="Ankur Das" userId="3002a4a4e49f1d63" providerId="LiveId" clId="{15A86F4D-1446-4DC1-A914-5308B5F8CE2A}" dt="2024-02-12T08:14:18.600" v="2185" actId="1076"/>
          <ac:picMkLst>
            <pc:docMk/>
            <pc:sldMk cId="4059941202" sldId="284"/>
            <ac:picMk id="9218" creationId="{3327C161-6E0A-E122-7C38-DC90E381AE8B}"/>
          </ac:picMkLst>
        </pc:picChg>
      </pc:sldChg>
      <pc:sldChg chg="addSp delSp modSp add mod ord">
        <pc:chgData name="Ankur Das" userId="3002a4a4e49f1d63" providerId="LiveId" clId="{15A86F4D-1446-4DC1-A914-5308B5F8CE2A}" dt="2024-02-11T19:20:53.724" v="1944" actId="313"/>
        <pc:sldMkLst>
          <pc:docMk/>
          <pc:sldMk cId="1873065262" sldId="285"/>
        </pc:sldMkLst>
        <pc:spChg chg="mod">
          <ac:chgData name="Ankur Das" userId="3002a4a4e49f1d63" providerId="LiveId" clId="{15A86F4D-1446-4DC1-A914-5308B5F8CE2A}" dt="2024-02-11T19:05:21.942" v="1677"/>
          <ac:spMkLst>
            <pc:docMk/>
            <pc:sldMk cId="1873065262" sldId="285"/>
            <ac:spMk id="3" creationId="{85116DF1-BB1E-4493-59A9-E2E1E9C0DE70}"/>
          </ac:spMkLst>
        </pc:spChg>
        <pc:spChg chg="mod">
          <ac:chgData name="Ankur Das" userId="3002a4a4e49f1d63" providerId="LiveId" clId="{15A86F4D-1446-4DC1-A914-5308B5F8CE2A}" dt="2024-02-11T19:05:21.942" v="1677"/>
          <ac:spMkLst>
            <pc:docMk/>
            <pc:sldMk cId="1873065262" sldId="285"/>
            <ac:spMk id="4" creationId="{C60D6929-9344-5FE1-CFFA-B14F9F129144}"/>
          </ac:spMkLst>
        </pc:spChg>
        <pc:spChg chg="add mod">
          <ac:chgData name="Ankur Das" userId="3002a4a4e49f1d63" providerId="LiveId" clId="{15A86F4D-1446-4DC1-A914-5308B5F8CE2A}" dt="2024-02-11T19:05:21.942" v="1677"/>
          <ac:spMkLst>
            <pc:docMk/>
            <pc:sldMk cId="1873065262" sldId="285"/>
            <ac:spMk id="5" creationId="{F2A3794C-4B84-A5C2-5A77-61B5763A4041}"/>
          </ac:spMkLst>
        </pc:spChg>
        <pc:spChg chg="mod">
          <ac:chgData name="Ankur Das" userId="3002a4a4e49f1d63" providerId="LiveId" clId="{15A86F4D-1446-4DC1-A914-5308B5F8CE2A}" dt="2024-02-11T19:20:53.724" v="1944" actId="313"/>
          <ac:spMkLst>
            <pc:docMk/>
            <pc:sldMk cId="1873065262" sldId="285"/>
            <ac:spMk id="7" creationId="{651BB59B-B2A9-965E-D434-5AEB2BF4D679}"/>
          </ac:spMkLst>
        </pc:spChg>
        <pc:spChg chg="mod">
          <ac:chgData name="Ankur Das" userId="3002a4a4e49f1d63" providerId="LiveId" clId="{15A86F4D-1446-4DC1-A914-5308B5F8CE2A}" dt="2024-02-11T19:06:58.729" v="1691"/>
          <ac:spMkLst>
            <pc:docMk/>
            <pc:sldMk cId="1873065262" sldId="285"/>
            <ac:spMk id="8" creationId="{6C5EC533-CC72-9F54-F15D-8339221F6249}"/>
          </ac:spMkLst>
        </pc:spChg>
        <pc:spChg chg="mod">
          <ac:chgData name="Ankur Das" userId="3002a4a4e49f1d63" providerId="LiveId" clId="{15A86F4D-1446-4DC1-A914-5308B5F8CE2A}" dt="2024-02-11T19:05:43.273" v="1680"/>
          <ac:spMkLst>
            <pc:docMk/>
            <pc:sldMk cId="1873065262" sldId="285"/>
            <ac:spMk id="9" creationId="{5A29145C-0754-AD24-9D9D-D1714FD4C9BC}"/>
          </ac:spMkLst>
        </pc:spChg>
        <pc:spChg chg="add mod">
          <ac:chgData name="Ankur Das" userId="3002a4a4e49f1d63" providerId="LiveId" clId="{15A86F4D-1446-4DC1-A914-5308B5F8CE2A}" dt="2024-02-11T19:05:56.430" v="1683" actId="14100"/>
          <ac:spMkLst>
            <pc:docMk/>
            <pc:sldMk cId="1873065262" sldId="285"/>
            <ac:spMk id="10" creationId="{E24A64AD-310C-0594-8B24-3DBD24E65DC2}"/>
          </ac:spMkLst>
        </pc:spChg>
        <pc:spChg chg="add del">
          <ac:chgData name="Ankur Das" userId="3002a4a4e49f1d63" providerId="LiveId" clId="{15A86F4D-1446-4DC1-A914-5308B5F8CE2A}" dt="2024-02-11T19:09:29.817" v="1722" actId="22"/>
          <ac:spMkLst>
            <pc:docMk/>
            <pc:sldMk cId="1873065262" sldId="285"/>
            <ac:spMk id="12" creationId="{65A995C4-F258-FC09-5C6D-C8E30F56CECD}"/>
          </ac:spMkLst>
        </pc:spChg>
        <pc:spChg chg="mod">
          <ac:chgData name="Ankur Das" userId="3002a4a4e49f1d63" providerId="LiveId" clId="{15A86F4D-1446-4DC1-A914-5308B5F8CE2A}" dt="2024-02-11T19:11:56.937" v="1757" actId="1076"/>
          <ac:spMkLst>
            <pc:docMk/>
            <pc:sldMk cId="1873065262" sldId="285"/>
            <ac:spMk id="14" creationId="{45D649E0-8859-2646-705F-F94DED33619D}"/>
          </ac:spMkLst>
        </pc:spChg>
        <pc:spChg chg="mod">
          <ac:chgData name="Ankur Das" userId="3002a4a4e49f1d63" providerId="LiveId" clId="{15A86F4D-1446-4DC1-A914-5308B5F8CE2A}" dt="2024-02-11T19:12:04.080" v="1759" actId="1076"/>
          <ac:spMkLst>
            <pc:docMk/>
            <pc:sldMk cId="1873065262" sldId="285"/>
            <ac:spMk id="15" creationId="{AA942DB9-011F-D6EE-5965-392B428320AB}"/>
          </ac:spMkLst>
        </pc:spChg>
        <pc:spChg chg="mod">
          <ac:chgData name="Ankur Das" userId="3002a4a4e49f1d63" providerId="LiveId" clId="{15A86F4D-1446-4DC1-A914-5308B5F8CE2A}" dt="2024-02-11T19:11:59.032" v="1758" actId="1076"/>
          <ac:spMkLst>
            <pc:docMk/>
            <pc:sldMk cId="1873065262" sldId="285"/>
            <ac:spMk id="16" creationId="{B01762EA-19E1-BBAD-B583-A6B9F516F229}"/>
          </ac:spMkLst>
        </pc:spChg>
        <pc:spChg chg="add mod">
          <ac:chgData name="Ankur Das" userId="3002a4a4e49f1d63" providerId="LiveId" clId="{15A86F4D-1446-4DC1-A914-5308B5F8CE2A}" dt="2024-02-11T19:10:35.561" v="1732" actId="1076"/>
          <ac:spMkLst>
            <pc:docMk/>
            <pc:sldMk cId="1873065262" sldId="285"/>
            <ac:spMk id="17" creationId="{7C282980-7DC3-98BD-1B00-4EC06C42D5DA}"/>
          </ac:spMkLst>
        </pc:spChg>
        <pc:spChg chg="mod">
          <ac:chgData name="Ankur Das" userId="3002a4a4e49f1d63" providerId="LiveId" clId="{15A86F4D-1446-4DC1-A914-5308B5F8CE2A}" dt="2024-02-11T19:07:16.557" v="1695" actId="1076"/>
          <ac:spMkLst>
            <pc:docMk/>
            <pc:sldMk cId="1873065262" sldId="285"/>
            <ac:spMk id="22" creationId="{71396452-1C9C-9270-56FD-72987C4D0F42}"/>
          </ac:spMkLst>
        </pc:spChg>
        <pc:spChg chg="mod">
          <ac:chgData name="Ankur Das" userId="3002a4a4e49f1d63" providerId="LiveId" clId="{15A86F4D-1446-4DC1-A914-5308B5F8CE2A}" dt="2024-02-11T19:07:24.274" v="1696" actId="1076"/>
          <ac:spMkLst>
            <pc:docMk/>
            <pc:sldMk cId="1873065262" sldId="285"/>
            <ac:spMk id="24" creationId="{4D2DC22D-CB0F-4274-2DB2-C0A1E8C07E73}"/>
          </ac:spMkLst>
        </pc:spChg>
        <pc:spChg chg="mod">
          <ac:chgData name="Ankur Das" userId="3002a4a4e49f1d63" providerId="LiveId" clId="{15A86F4D-1446-4DC1-A914-5308B5F8CE2A}" dt="2024-02-11T19:08:47.755" v="1719" actId="20577"/>
          <ac:spMkLst>
            <pc:docMk/>
            <pc:sldMk cId="1873065262" sldId="285"/>
            <ac:spMk id="26" creationId="{13BFD8DF-BE12-27D8-A9E0-EFF9C96D7033}"/>
          </ac:spMkLst>
        </pc:spChg>
        <pc:spChg chg="mod">
          <ac:chgData name="Ankur Das" userId="3002a4a4e49f1d63" providerId="LiveId" clId="{15A86F4D-1446-4DC1-A914-5308B5F8CE2A}" dt="2024-02-11T19:08:39.691" v="1716" actId="1076"/>
          <ac:spMkLst>
            <pc:docMk/>
            <pc:sldMk cId="1873065262" sldId="285"/>
            <ac:spMk id="27" creationId="{A5FBFD5E-61D1-A4D1-B640-367CF4FFD105}"/>
          </ac:spMkLst>
        </pc:spChg>
        <pc:spChg chg="mod">
          <ac:chgData name="Ankur Das" userId="3002a4a4e49f1d63" providerId="LiveId" clId="{15A86F4D-1446-4DC1-A914-5308B5F8CE2A}" dt="2024-02-11T19:08:55.046" v="1720" actId="1076"/>
          <ac:spMkLst>
            <pc:docMk/>
            <pc:sldMk cId="1873065262" sldId="285"/>
            <ac:spMk id="28" creationId="{610DFA27-50AE-DB70-05B8-B99C8561683F}"/>
          </ac:spMkLst>
        </pc:spChg>
        <pc:spChg chg="mod">
          <ac:chgData name="Ankur Das" userId="3002a4a4e49f1d63" providerId="LiveId" clId="{15A86F4D-1446-4DC1-A914-5308B5F8CE2A}" dt="2024-02-11T19:04:21.616" v="1669" actId="1076"/>
          <ac:spMkLst>
            <pc:docMk/>
            <pc:sldMk cId="1873065262" sldId="285"/>
            <ac:spMk id="34" creationId="{4FA9B0C6-569C-8F61-B1E0-6942C31A0DE1}"/>
          </ac:spMkLst>
        </pc:spChg>
        <pc:spChg chg="mod">
          <ac:chgData name="Ankur Das" userId="3002a4a4e49f1d63" providerId="LiveId" clId="{15A86F4D-1446-4DC1-A914-5308B5F8CE2A}" dt="2024-02-11T19:04:14.789" v="1667" actId="14100"/>
          <ac:spMkLst>
            <pc:docMk/>
            <pc:sldMk cId="1873065262" sldId="285"/>
            <ac:spMk id="35" creationId="{A40382ED-E4C2-58D1-1B90-91FBA057F71F}"/>
          </ac:spMkLst>
        </pc:spChg>
        <pc:spChg chg="mod">
          <ac:chgData name="Ankur Das" userId="3002a4a4e49f1d63" providerId="LiveId" clId="{15A86F4D-1446-4DC1-A914-5308B5F8CE2A}" dt="2024-02-11T19:10:45.828" v="1734" actId="1076"/>
          <ac:spMkLst>
            <pc:docMk/>
            <pc:sldMk cId="1873065262" sldId="285"/>
            <ac:spMk id="36" creationId="{CAC49AE8-F5BC-9BA8-2BE5-36E3ADB69F78}"/>
          </ac:spMkLst>
        </pc:spChg>
        <pc:spChg chg="mod">
          <ac:chgData name="Ankur Das" userId="3002a4a4e49f1d63" providerId="LiveId" clId="{15A86F4D-1446-4DC1-A914-5308B5F8CE2A}" dt="2024-02-11T19:10:25.852" v="1729" actId="14100"/>
          <ac:spMkLst>
            <pc:docMk/>
            <pc:sldMk cId="1873065262" sldId="285"/>
            <ac:spMk id="38" creationId="{8B08992A-4140-CF8B-0167-527D6C378ACB}"/>
          </ac:spMkLst>
        </pc:spChg>
        <pc:spChg chg="del mod">
          <ac:chgData name="Ankur Das" userId="3002a4a4e49f1d63" providerId="LiveId" clId="{15A86F4D-1446-4DC1-A914-5308B5F8CE2A}" dt="2024-02-11T19:05:18.706" v="1676"/>
          <ac:spMkLst>
            <pc:docMk/>
            <pc:sldMk cId="1873065262" sldId="285"/>
            <ac:spMk id="40" creationId="{B5CB6013-68CA-A3E0-2F6E-E442DCEBCD0C}"/>
          </ac:spMkLst>
        </pc:spChg>
        <pc:grpChg chg="add mod">
          <ac:chgData name="Ankur Das" userId="3002a4a4e49f1d63" providerId="LiveId" clId="{15A86F4D-1446-4DC1-A914-5308B5F8CE2A}" dt="2024-02-11T19:05:21.942" v="1677"/>
          <ac:grpSpMkLst>
            <pc:docMk/>
            <pc:sldMk cId="1873065262" sldId="285"/>
            <ac:grpSpMk id="2" creationId="{7782E3BF-C6BD-51D0-075B-A751629E8392}"/>
          </ac:grpSpMkLst>
        </pc:grpChg>
        <pc:grpChg chg="add mod">
          <ac:chgData name="Ankur Das" userId="3002a4a4e49f1d63" providerId="LiveId" clId="{15A86F4D-1446-4DC1-A914-5308B5F8CE2A}" dt="2024-02-11T19:05:46.193" v="1681" actId="1076"/>
          <ac:grpSpMkLst>
            <pc:docMk/>
            <pc:sldMk cId="1873065262" sldId="285"/>
            <ac:grpSpMk id="6" creationId="{0685EB0D-23A2-0AB9-B9C7-ECFFCC8A6F3F}"/>
          </ac:grpSpMkLst>
        </pc:grpChg>
        <pc:grpChg chg="mod">
          <ac:chgData name="Ankur Das" userId="3002a4a4e49f1d63" providerId="LiveId" clId="{15A86F4D-1446-4DC1-A914-5308B5F8CE2A}" dt="2024-02-11T19:07:24.274" v="1696" actId="1076"/>
          <ac:grpSpMkLst>
            <pc:docMk/>
            <pc:sldMk cId="1873065262" sldId="285"/>
            <ac:grpSpMk id="21" creationId="{1E8207F0-5B55-E1D8-DB74-5C782FF8C234}"/>
          </ac:grpSpMkLst>
        </pc:grpChg>
        <pc:grpChg chg="mod">
          <ac:chgData name="Ankur Das" userId="3002a4a4e49f1d63" providerId="LiveId" clId="{15A86F4D-1446-4DC1-A914-5308B5F8CE2A}" dt="2024-02-11T19:08:55.046" v="1720" actId="1076"/>
          <ac:grpSpMkLst>
            <pc:docMk/>
            <pc:sldMk cId="1873065262" sldId="285"/>
            <ac:grpSpMk id="25" creationId="{D89104F1-2FF4-DE0B-0162-18F435641AB5}"/>
          </ac:grpSpMkLst>
        </pc:grpChg>
        <pc:grpChg chg="mod">
          <ac:chgData name="Ankur Das" userId="3002a4a4e49f1d63" providerId="LiveId" clId="{15A86F4D-1446-4DC1-A914-5308B5F8CE2A}" dt="2024-02-11T19:10:41.571" v="1733" actId="14100"/>
          <ac:grpSpMkLst>
            <pc:docMk/>
            <pc:sldMk cId="1873065262" sldId="285"/>
            <ac:grpSpMk id="33" creationId="{5ECB0F30-7B85-703E-2F53-CC5F2CFFC445}"/>
          </ac:grpSpMkLst>
        </pc:grpChg>
        <pc:grpChg chg="mod">
          <ac:chgData name="Ankur Das" userId="3002a4a4e49f1d63" providerId="LiveId" clId="{15A86F4D-1446-4DC1-A914-5308B5F8CE2A}" dt="2024-02-11T19:10:32.075" v="1731" actId="14100"/>
          <ac:grpSpMkLst>
            <pc:docMk/>
            <pc:sldMk cId="1873065262" sldId="285"/>
            <ac:grpSpMk id="37" creationId="{7C4C62FE-24FA-C854-6CF6-848D20A05C0F}"/>
          </ac:grpSpMkLst>
        </pc:grpChg>
      </pc:sldChg>
      <pc:sldChg chg="delSp modSp add mod">
        <pc:chgData name="Ankur Das" userId="3002a4a4e49f1d63" providerId="LiveId" clId="{15A86F4D-1446-4DC1-A914-5308B5F8CE2A}" dt="2024-02-12T08:08:38.505" v="2151" actId="20577"/>
        <pc:sldMkLst>
          <pc:docMk/>
          <pc:sldMk cId="1296620134" sldId="286"/>
        </pc:sldMkLst>
        <pc:spChg chg="mod">
          <ac:chgData name="Ankur Das" userId="3002a4a4e49f1d63" providerId="LiveId" clId="{15A86F4D-1446-4DC1-A914-5308B5F8CE2A}" dt="2024-02-12T07:58:44.130" v="1956" actId="20577"/>
          <ac:spMkLst>
            <pc:docMk/>
            <pc:sldMk cId="1296620134" sldId="286"/>
            <ac:spMk id="7" creationId="{EF302E84-3E53-B160-8570-4E122D67412E}"/>
          </ac:spMkLst>
        </pc:spChg>
        <pc:spChg chg="del topLvl">
          <ac:chgData name="Ankur Das" userId="3002a4a4e49f1d63" providerId="LiveId" clId="{15A86F4D-1446-4DC1-A914-5308B5F8CE2A}" dt="2024-02-12T08:02:53.886" v="2018" actId="478"/>
          <ac:spMkLst>
            <pc:docMk/>
            <pc:sldMk cId="1296620134" sldId="286"/>
            <ac:spMk id="8" creationId="{2D010388-1B63-6A2F-4AA7-82B66FCED78A}"/>
          </ac:spMkLst>
        </pc:spChg>
        <pc:spChg chg="del topLvl">
          <ac:chgData name="Ankur Das" userId="3002a4a4e49f1d63" providerId="LiveId" clId="{15A86F4D-1446-4DC1-A914-5308B5F8CE2A}" dt="2024-02-12T08:02:56.376" v="2019" actId="478"/>
          <ac:spMkLst>
            <pc:docMk/>
            <pc:sldMk cId="1296620134" sldId="286"/>
            <ac:spMk id="9" creationId="{55B16B20-BB4B-EA37-AD28-1EAE55490E6C}"/>
          </ac:spMkLst>
        </pc:spChg>
        <pc:spChg chg="del mod">
          <ac:chgData name="Ankur Das" userId="3002a4a4e49f1d63" providerId="LiveId" clId="{15A86F4D-1446-4DC1-A914-5308B5F8CE2A}" dt="2024-02-12T08:02:58.498" v="2020" actId="478"/>
          <ac:spMkLst>
            <pc:docMk/>
            <pc:sldMk cId="1296620134" sldId="286"/>
            <ac:spMk id="10" creationId="{0F0BE97A-692D-6F0E-60F3-91FB0FA09F71}"/>
          </ac:spMkLst>
        </pc:spChg>
        <pc:spChg chg="mod">
          <ac:chgData name="Ankur Das" userId="3002a4a4e49f1d63" providerId="LiveId" clId="{15A86F4D-1446-4DC1-A914-5308B5F8CE2A}" dt="2024-02-12T08:06:26.678" v="2085" actId="1036"/>
          <ac:spMkLst>
            <pc:docMk/>
            <pc:sldMk cId="1296620134" sldId="286"/>
            <ac:spMk id="14" creationId="{55403780-BCA5-1A83-B5DD-DD796D7FFB61}"/>
          </ac:spMkLst>
        </pc:spChg>
        <pc:spChg chg="mod">
          <ac:chgData name="Ankur Das" userId="3002a4a4e49f1d63" providerId="LiveId" clId="{15A86F4D-1446-4DC1-A914-5308B5F8CE2A}" dt="2024-02-12T08:08:38.505" v="2151" actId="20577"/>
          <ac:spMkLst>
            <pc:docMk/>
            <pc:sldMk cId="1296620134" sldId="286"/>
            <ac:spMk id="16" creationId="{79A7E190-E0F4-FCFC-6212-CDB49E9E5173}"/>
          </ac:spMkLst>
        </pc:spChg>
        <pc:spChg chg="mod">
          <ac:chgData name="Ankur Das" userId="3002a4a4e49f1d63" providerId="LiveId" clId="{15A86F4D-1446-4DC1-A914-5308B5F8CE2A}" dt="2024-02-12T08:08:07.694" v="2144" actId="1037"/>
          <ac:spMkLst>
            <pc:docMk/>
            <pc:sldMk cId="1296620134" sldId="286"/>
            <ac:spMk id="17" creationId="{F2F0B4DE-AE63-2F00-D3BC-30CCB981C211}"/>
          </ac:spMkLst>
        </pc:spChg>
        <pc:spChg chg="mod">
          <ac:chgData name="Ankur Das" userId="3002a4a4e49f1d63" providerId="LiveId" clId="{15A86F4D-1446-4DC1-A914-5308B5F8CE2A}" dt="2024-02-12T08:06:52.273" v="2088" actId="14100"/>
          <ac:spMkLst>
            <pc:docMk/>
            <pc:sldMk cId="1296620134" sldId="286"/>
            <ac:spMk id="22" creationId="{1969E794-F14F-2B0F-FF89-59AF92815B4A}"/>
          </ac:spMkLst>
        </pc:spChg>
        <pc:spChg chg="mod">
          <ac:chgData name="Ankur Das" userId="3002a4a4e49f1d63" providerId="LiveId" clId="{15A86F4D-1446-4DC1-A914-5308B5F8CE2A}" dt="2024-02-12T08:07:02.097" v="2091" actId="1076"/>
          <ac:spMkLst>
            <pc:docMk/>
            <pc:sldMk cId="1296620134" sldId="286"/>
            <ac:spMk id="23" creationId="{E45D2A78-BFBE-4850-4786-826FA07FCA5D}"/>
          </ac:spMkLst>
        </pc:spChg>
        <pc:spChg chg="mod">
          <ac:chgData name="Ankur Das" userId="3002a4a4e49f1d63" providerId="LiveId" clId="{15A86F4D-1446-4DC1-A914-5308B5F8CE2A}" dt="2024-02-12T08:07:04.734" v="2092" actId="1076"/>
          <ac:spMkLst>
            <pc:docMk/>
            <pc:sldMk cId="1296620134" sldId="286"/>
            <ac:spMk id="24" creationId="{0E1CB8C6-F7E8-7BC6-3248-863104A8555A}"/>
          </ac:spMkLst>
        </pc:spChg>
        <pc:spChg chg="mod">
          <ac:chgData name="Ankur Das" userId="3002a4a4e49f1d63" providerId="LiveId" clId="{15A86F4D-1446-4DC1-A914-5308B5F8CE2A}" dt="2024-02-12T08:05:34.222" v="2048" actId="1076"/>
          <ac:spMkLst>
            <pc:docMk/>
            <pc:sldMk cId="1296620134" sldId="286"/>
            <ac:spMk id="26" creationId="{68829CC2-7253-D31D-09D3-AE6C543B7143}"/>
          </ac:spMkLst>
        </pc:spChg>
        <pc:spChg chg="mod">
          <ac:chgData name="Ankur Das" userId="3002a4a4e49f1d63" providerId="LiveId" clId="{15A86F4D-1446-4DC1-A914-5308B5F8CE2A}" dt="2024-02-12T08:03:36.323" v="2026" actId="14100"/>
          <ac:spMkLst>
            <pc:docMk/>
            <pc:sldMk cId="1296620134" sldId="286"/>
            <ac:spMk id="27" creationId="{6ECD0472-01E3-5AB5-F771-58F4DBE3AF49}"/>
          </ac:spMkLst>
        </pc:spChg>
        <pc:spChg chg="mod">
          <ac:chgData name="Ankur Das" userId="3002a4a4e49f1d63" providerId="LiveId" clId="{15A86F4D-1446-4DC1-A914-5308B5F8CE2A}" dt="2024-02-12T08:03:28.711" v="2024" actId="1076"/>
          <ac:spMkLst>
            <pc:docMk/>
            <pc:sldMk cId="1296620134" sldId="286"/>
            <ac:spMk id="28" creationId="{4F3574B3-C3C2-1F97-754E-A931AFAFEFBD}"/>
          </ac:spMkLst>
        </pc:spChg>
        <pc:spChg chg="mod">
          <ac:chgData name="Ankur Das" userId="3002a4a4e49f1d63" providerId="LiveId" clId="{15A86F4D-1446-4DC1-A914-5308B5F8CE2A}" dt="2024-02-12T08:05:58.286" v="2051" actId="20577"/>
          <ac:spMkLst>
            <pc:docMk/>
            <pc:sldMk cId="1296620134" sldId="286"/>
            <ac:spMk id="34" creationId="{8EB74AF3-F046-5DA2-7B6B-F9CD5A33E0EF}"/>
          </ac:spMkLst>
        </pc:spChg>
        <pc:spChg chg="mod">
          <ac:chgData name="Ankur Das" userId="3002a4a4e49f1d63" providerId="LiveId" clId="{15A86F4D-1446-4DC1-A914-5308B5F8CE2A}" dt="2024-02-12T08:01:54.840" v="1998" actId="1076"/>
          <ac:spMkLst>
            <pc:docMk/>
            <pc:sldMk cId="1296620134" sldId="286"/>
            <ac:spMk id="35" creationId="{205F0921-7EA9-E3C3-480C-A51A16B281F6}"/>
          </ac:spMkLst>
        </pc:spChg>
        <pc:spChg chg="mod">
          <ac:chgData name="Ankur Das" userId="3002a4a4e49f1d63" providerId="LiveId" clId="{15A86F4D-1446-4DC1-A914-5308B5F8CE2A}" dt="2024-02-12T08:01:44.802" v="1995" actId="1076"/>
          <ac:spMkLst>
            <pc:docMk/>
            <pc:sldMk cId="1296620134" sldId="286"/>
            <ac:spMk id="36" creationId="{2556C072-7B74-AFBB-84D1-C61704E98ACE}"/>
          </ac:spMkLst>
        </pc:spChg>
        <pc:spChg chg="mod">
          <ac:chgData name="Ankur Das" userId="3002a4a4e49f1d63" providerId="LiveId" clId="{15A86F4D-1446-4DC1-A914-5308B5F8CE2A}" dt="2024-02-12T08:07:54.680" v="2100" actId="1076"/>
          <ac:spMkLst>
            <pc:docMk/>
            <pc:sldMk cId="1296620134" sldId="286"/>
            <ac:spMk id="38" creationId="{8313733C-EF0E-F862-034D-E565D1CC927A}"/>
          </ac:spMkLst>
        </pc:spChg>
        <pc:spChg chg="mod">
          <ac:chgData name="Ankur Das" userId="3002a4a4e49f1d63" providerId="LiveId" clId="{15A86F4D-1446-4DC1-A914-5308B5F8CE2A}" dt="2024-02-12T08:08:01.851" v="2124" actId="1037"/>
          <ac:spMkLst>
            <pc:docMk/>
            <pc:sldMk cId="1296620134" sldId="286"/>
            <ac:spMk id="39" creationId="{8901E09D-B335-77D2-9C06-DE549BFE041D}"/>
          </ac:spMkLst>
        </pc:spChg>
        <pc:grpChg chg="del">
          <ac:chgData name="Ankur Das" userId="3002a4a4e49f1d63" providerId="LiveId" clId="{15A86F4D-1446-4DC1-A914-5308B5F8CE2A}" dt="2024-02-12T08:02:53.886" v="2018" actId="478"/>
          <ac:grpSpMkLst>
            <pc:docMk/>
            <pc:sldMk cId="1296620134" sldId="286"/>
            <ac:grpSpMk id="6" creationId="{E59B9AD2-C8F1-F67B-9767-ACE9A1F909A6}"/>
          </ac:grpSpMkLst>
        </pc:grpChg>
        <pc:grpChg chg="mod">
          <ac:chgData name="Ankur Das" userId="3002a4a4e49f1d63" providerId="LiveId" clId="{15A86F4D-1446-4DC1-A914-5308B5F8CE2A}" dt="2024-02-12T08:06:58.511" v="2090" actId="1076"/>
          <ac:grpSpMkLst>
            <pc:docMk/>
            <pc:sldMk cId="1296620134" sldId="286"/>
            <ac:grpSpMk id="21" creationId="{D2496E54-B8A3-11F1-7F53-6F692037BA63}"/>
          </ac:grpSpMkLst>
        </pc:grpChg>
        <pc:grpChg chg="mod">
          <ac:chgData name="Ankur Das" userId="3002a4a4e49f1d63" providerId="LiveId" clId="{15A86F4D-1446-4DC1-A914-5308B5F8CE2A}" dt="2024-02-12T08:03:30.825" v="2025" actId="14100"/>
          <ac:grpSpMkLst>
            <pc:docMk/>
            <pc:sldMk cId="1296620134" sldId="286"/>
            <ac:grpSpMk id="25" creationId="{8047476A-6EC1-DE3C-6D73-B2EB7E0F578A}"/>
          </ac:grpSpMkLst>
        </pc:grpChg>
        <pc:grpChg chg="mod">
          <ac:chgData name="Ankur Das" userId="3002a4a4e49f1d63" providerId="LiveId" clId="{15A86F4D-1446-4DC1-A914-5308B5F8CE2A}" dt="2024-02-12T08:03:05.904" v="2021" actId="14100"/>
          <ac:grpSpMkLst>
            <pc:docMk/>
            <pc:sldMk cId="1296620134" sldId="286"/>
            <ac:grpSpMk id="33" creationId="{92D3654F-1B74-404E-C0F2-115A1EDD0283}"/>
          </ac:grpSpMkLst>
        </pc:grpChg>
        <pc:grpChg chg="mod">
          <ac:chgData name="Ankur Das" userId="3002a4a4e49f1d63" providerId="LiveId" clId="{15A86F4D-1446-4DC1-A914-5308B5F8CE2A}" dt="2024-02-12T08:03:59.907" v="2031" actId="14100"/>
          <ac:grpSpMkLst>
            <pc:docMk/>
            <pc:sldMk cId="1296620134" sldId="286"/>
            <ac:grpSpMk id="37" creationId="{EE98A71F-1F89-183D-14FE-D33BA44AD011}"/>
          </ac:grpSpMkLst>
        </pc:grpChg>
      </pc:sldChg>
      <pc:sldMasterChg chg="delSldLayout">
        <pc:chgData name="Ankur Das" userId="3002a4a4e49f1d63" providerId="LiveId" clId="{15A86F4D-1446-4DC1-A914-5308B5F8CE2A}" dt="2024-02-11T19:12:41.358" v="1771" actId="47"/>
        <pc:sldMasterMkLst>
          <pc:docMk/>
          <pc:sldMasterMk cId="0" sldId="2147483677"/>
        </pc:sldMasterMkLst>
        <pc:sldLayoutChg chg="del">
          <pc:chgData name="Ankur Das" userId="3002a4a4e49f1d63" providerId="LiveId" clId="{15A86F4D-1446-4DC1-A914-5308B5F8CE2A}" dt="2024-02-11T19:00:26.592" v="1602" actId="47"/>
          <pc:sldLayoutMkLst>
            <pc:docMk/>
            <pc:sldMasterMk cId="0" sldId="2147483677"/>
            <pc:sldLayoutMk cId="0" sldId="2147483648"/>
          </pc:sldLayoutMkLst>
        </pc:sldLayoutChg>
        <pc:sldLayoutChg chg="del">
          <pc:chgData name="Ankur Das" userId="3002a4a4e49f1d63" providerId="LiveId" clId="{15A86F4D-1446-4DC1-A914-5308B5F8CE2A}" dt="2024-02-11T19:00:27.973" v="1603" actId="47"/>
          <pc:sldLayoutMkLst>
            <pc:docMk/>
            <pc:sldMasterMk cId="0" sldId="2147483677"/>
            <pc:sldLayoutMk cId="0" sldId="2147483650"/>
          </pc:sldLayoutMkLst>
        </pc:sldLayoutChg>
        <pc:sldLayoutChg chg="del">
          <pc:chgData name="Ankur Das" userId="3002a4a4e49f1d63" providerId="LiveId" clId="{15A86F4D-1446-4DC1-A914-5308B5F8CE2A}" dt="2024-02-11T19:00:28.943" v="1604" actId="47"/>
          <pc:sldLayoutMkLst>
            <pc:docMk/>
            <pc:sldMasterMk cId="0" sldId="2147483677"/>
            <pc:sldLayoutMk cId="0" sldId="2147483655"/>
          </pc:sldLayoutMkLst>
        </pc:sldLayoutChg>
        <pc:sldLayoutChg chg="del">
          <pc:chgData name="Ankur Das" userId="3002a4a4e49f1d63" providerId="LiveId" clId="{15A86F4D-1446-4DC1-A914-5308B5F8CE2A}" dt="2024-02-11T19:12:41.358" v="1771" actId="47"/>
          <pc:sldLayoutMkLst>
            <pc:docMk/>
            <pc:sldMasterMk cId="0" sldId="2147483677"/>
            <pc:sldLayoutMk cId="0" sldId="2147483658"/>
          </pc:sldLayoutMkLst>
        </pc:sldLayoutChg>
        <pc:sldLayoutChg chg="del">
          <pc:chgData name="Ankur Das" userId="3002a4a4e49f1d63" providerId="LiveId" clId="{15A86F4D-1446-4DC1-A914-5308B5F8CE2A}" dt="2024-02-11T19:00:57.110" v="1613" actId="47"/>
          <pc:sldLayoutMkLst>
            <pc:docMk/>
            <pc:sldMasterMk cId="0" sldId="2147483677"/>
            <pc:sldLayoutMk cId="0" sldId="2147483665"/>
          </pc:sldLayoutMkLst>
        </pc:sldLayoutChg>
        <pc:sldLayoutChg chg="del">
          <pc:chgData name="Ankur Das" userId="3002a4a4e49f1d63" providerId="LiveId" clId="{15A86F4D-1446-4DC1-A914-5308B5F8CE2A}" dt="2024-02-11T17:35:06.348" v="432" actId="47"/>
          <pc:sldLayoutMkLst>
            <pc:docMk/>
            <pc:sldMasterMk cId="0" sldId="2147483677"/>
            <pc:sldLayoutMk cId="0" sldId="2147483674"/>
          </pc:sldLayoutMkLst>
        </pc:sldLayoutChg>
      </pc:sldMasterChg>
    </pc:docChg>
  </pc:docChgLst>
  <pc:docChgLst>
    <pc:chgData name="Ankur Das" userId="3002a4a4e49f1d63" providerId="LiveId" clId="{BBDD7C9C-C655-4A40-8058-C5C261DBE5B0}"/>
    <pc:docChg chg="undo redo custSel addSld delSld modSld sldOrd">
      <pc:chgData name="Ankur Das" userId="3002a4a4e49f1d63" providerId="LiveId" clId="{BBDD7C9C-C655-4A40-8058-C5C261DBE5B0}" dt="2024-03-13T17:04:29.424" v="9729" actId="1076"/>
      <pc:docMkLst>
        <pc:docMk/>
      </pc:docMkLst>
      <pc:sldChg chg="modSp mod">
        <pc:chgData name="Ankur Das" userId="3002a4a4e49f1d63" providerId="LiveId" clId="{BBDD7C9C-C655-4A40-8058-C5C261DBE5B0}" dt="2024-03-12T13:13:05.561" v="0" actId="20577"/>
        <pc:sldMkLst>
          <pc:docMk/>
          <pc:sldMk cId="30662163" sldId="268"/>
        </pc:sldMkLst>
        <pc:spChg chg="mod">
          <ac:chgData name="Ankur Das" userId="3002a4a4e49f1d63" providerId="LiveId" clId="{BBDD7C9C-C655-4A40-8058-C5C261DBE5B0}" dt="2024-03-12T13:13:05.561" v="0" actId="20577"/>
          <ac:spMkLst>
            <pc:docMk/>
            <pc:sldMk cId="30662163" sldId="268"/>
            <ac:spMk id="6" creationId="{384E2889-F79E-E2E1-5BD0-8763BE28D905}"/>
          </ac:spMkLst>
        </pc:spChg>
      </pc:sldChg>
      <pc:sldChg chg="addSp delSp modSp mod">
        <pc:chgData name="Ankur Das" userId="3002a4a4e49f1d63" providerId="LiveId" clId="{BBDD7C9C-C655-4A40-8058-C5C261DBE5B0}" dt="2024-03-12T21:12:09.402" v="9014" actId="20577"/>
        <pc:sldMkLst>
          <pc:docMk/>
          <pc:sldMk cId="1813907514" sldId="274"/>
        </pc:sldMkLst>
        <pc:spChg chg="mod">
          <ac:chgData name="Ankur Das" userId="3002a4a4e49f1d63" providerId="LiveId" clId="{BBDD7C9C-C655-4A40-8058-C5C261DBE5B0}" dt="2024-03-12T21:12:09.402" v="9014" actId="20577"/>
          <ac:spMkLst>
            <pc:docMk/>
            <pc:sldMk cId="1813907514" sldId="274"/>
            <ac:spMk id="4" creationId="{9667FBBE-5F73-8BE4-0022-3F5570056435}"/>
          </ac:spMkLst>
        </pc:spChg>
        <pc:spChg chg="mod">
          <ac:chgData name="Ankur Das" userId="3002a4a4e49f1d63" providerId="LiveId" clId="{BBDD7C9C-C655-4A40-8058-C5C261DBE5B0}" dt="2024-03-12T13:45:23.957" v="416" actId="1076"/>
          <ac:spMkLst>
            <pc:docMk/>
            <pc:sldMk cId="1813907514" sldId="274"/>
            <ac:spMk id="7" creationId="{6ED4F95E-502A-C3DB-5CDC-E81B425B73E9}"/>
          </ac:spMkLst>
        </pc:spChg>
        <pc:picChg chg="add mod">
          <ac:chgData name="Ankur Das" userId="3002a4a4e49f1d63" providerId="LiveId" clId="{BBDD7C9C-C655-4A40-8058-C5C261DBE5B0}" dt="2024-03-12T13:28:17.908" v="77" actId="14100"/>
          <ac:picMkLst>
            <pc:docMk/>
            <pc:sldMk cId="1813907514" sldId="274"/>
            <ac:picMk id="2" creationId="{25EE8BB7-503E-FBC6-634B-3DD3474837A0}"/>
          </ac:picMkLst>
        </pc:picChg>
        <pc:picChg chg="del">
          <ac:chgData name="Ankur Das" userId="3002a4a4e49f1d63" providerId="LiveId" clId="{BBDD7C9C-C655-4A40-8058-C5C261DBE5B0}" dt="2024-03-12T13:20:31.681" v="55" actId="478"/>
          <ac:picMkLst>
            <pc:docMk/>
            <pc:sldMk cId="1813907514" sldId="274"/>
            <ac:picMk id="1026" creationId="{1006ACE7-3828-C575-58F6-75D7953DE35A}"/>
          </ac:picMkLst>
        </pc:picChg>
      </pc:sldChg>
      <pc:sldChg chg="del">
        <pc:chgData name="Ankur Das" userId="3002a4a4e49f1d63" providerId="LiveId" clId="{BBDD7C9C-C655-4A40-8058-C5C261DBE5B0}" dt="2024-03-12T13:20:59.088" v="56" actId="47"/>
        <pc:sldMkLst>
          <pc:docMk/>
          <pc:sldMk cId="2070134598" sldId="275"/>
        </pc:sldMkLst>
      </pc:sldChg>
      <pc:sldChg chg="addSp delSp modSp mod">
        <pc:chgData name="Ankur Das" userId="3002a4a4e49f1d63" providerId="LiveId" clId="{BBDD7C9C-C655-4A40-8058-C5C261DBE5B0}" dt="2024-03-12T13:49:38.382" v="507" actId="1076"/>
        <pc:sldMkLst>
          <pc:docMk/>
          <pc:sldMk cId="3074868246" sldId="276"/>
        </pc:sldMkLst>
        <pc:spChg chg="del">
          <ac:chgData name="Ankur Das" userId="3002a4a4e49f1d63" providerId="LiveId" clId="{BBDD7C9C-C655-4A40-8058-C5C261DBE5B0}" dt="2024-03-12T13:43:29.096" v="386" actId="478"/>
          <ac:spMkLst>
            <pc:docMk/>
            <pc:sldMk cId="3074868246" sldId="276"/>
            <ac:spMk id="2" creationId="{8A330029-5AED-8DAC-50E0-E1220011D5A5}"/>
          </ac:spMkLst>
        </pc:spChg>
        <pc:spChg chg="del">
          <ac:chgData name="Ankur Das" userId="3002a4a4e49f1d63" providerId="LiveId" clId="{BBDD7C9C-C655-4A40-8058-C5C261DBE5B0}" dt="2024-03-12T13:38:33.606" v="370" actId="478"/>
          <ac:spMkLst>
            <pc:docMk/>
            <pc:sldMk cId="3074868246" sldId="276"/>
            <ac:spMk id="3" creationId="{520F13FF-C232-FDE4-0B74-6799CF5D3781}"/>
          </ac:spMkLst>
        </pc:spChg>
        <pc:spChg chg="mod">
          <ac:chgData name="Ankur Das" userId="3002a4a4e49f1d63" providerId="LiveId" clId="{BBDD7C9C-C655-4A40-8058-C5C261DBE5B0}" dt="2024-03-12T13:44:53.399" v="408" actId="14100"/>
          <ac:spMkLst>
            <pc:docMk/>
            <pc:sldMk cId="3074868246" sldId="276"/>
            <ac:spMk id="4" creationId="{DB162527-9A23-2B02-2879-631AB5145074}"/>
          </ac:spMkLst>
        </pc:spChg>
        <pc:spChg chg="add mod">
          <ac:chgData name="Ankur Das" userId="3002a4a4e49f1d63" providerId="LiveId" clId="{BBDD7C9C-C655-4A40-8058-C5C261DBE5B0}" dt="2024-03-12T13:49:38.382" v="507" actId="1076"/>
          <ac:spMkLst>
            <pc:docMk/>
            <pc:sldMk cId="3074868246" sldId="276"/>
            <ac:spMk id="5" creationId="{CB39771D-BF4E-98F0-918A-609DC3074AF0}"/>
          </ac:spMkLst>
        </pc:spChg>
        <pc:spChg chg="del">
          <ac:chgData name="Ankur Das" userId="3002a4a4e49f1d63" providerId="LiveId" clId="{BBDD7C9C-C655-4A40-8058-C5C261DBE5B0}" dt="2024-03-12T13:38:37.440" v="371" actId="478"/>
          <ac:spMkLst>
            <pc:docMk/>
            <pc:sldMk cId="3074868246" sldId="276"/>
            <ac:spMk id="6" creationId="{491B1261-383A-B4A1-BE6A-B03951A09E14}"/>
          </ac:spMkLst>
        </pc:spChg>
        <pc:spChg chg="mod">
          <ac:chgData name="Ankur Das" userId="3002a4a4e49f1d63" providerId="LiveId" clId="{BBDD7C9C-C655-4A40-8058-C5C261DBE5B0}" dt="2024-03-12T13:45:33.579" v="418" actId="1076"/>
          <ac:spMkLst>
            <pc:docMk/>
            <pc:sldMk cId="3074868246" sldId="276"/>
            <ac:spMk id="7" creationId="{0E59EE6B-D821-855C-9FA7-7C6F237D072C}"/>
          </ac:spMkLst>
        </pc:spChg>
        <pc:spChg chg="add mod">
          <ac:chgData name="Ankur Das" userId="3002a4a4e49f1d63" providerId="LiveId" clId="{BBDD7C9C-C655-4A40-8058-C5C261DBE5B0}" dt="2024-03-12T13:46:56.206" v="457" actId="1076"/>
          <ac:spMkLst>
            <pc:docMk/>
            <pc:sldMk cId="3074868246" sldId="276"/>
            <ac:spMk id="8" creationId="{68EA3908-741E-8E57-EA25-F6D17F07C5DD}"/>
          </ac:spMkLst>
        </pc:spChg>
        <pc:spChg chg="add">
          <ac:chgData name="Ankur Das" userId="3002a4a4e49f1d63" providerId="LiveId" clId="{BBDD7C9C-C655-4A40-8058-C5C261DBE5B0}" dt="2024-03-12T13:47:16.139" v="458"/>
          <ac:spMkLst>
            <pc:docMk/>
            <pc:sldMk cId="3074868246" sldId="276"/>
            <ac:spMk id="9" creationId="{1EB15194-9B95-E027-BAAE-E67ABDC37655}"/>
          </ac:spMkLst>
        </pc:spChg>
        <pc:spChg chg="add mod">
          <ac:chgData name="Ankur Das" userId="3002a4a4e49f1d63" providerId="LiveId" clId="{BBDD7C9C-C655-4A40-8058-C5C261DBE5B0}" dt="2024-03-12T13:49:30.419" v="506" actId="1037"/>
          <ac:spMkLst>
            <pc:docMk/>
            <pc:sldMk cId="3074868246" sldId="276"/>
            <ac:spMk id="11" creationId="{D6433562-1AF4-DDFA-51BF-202DD6CC953F}"/>
          </ac:spMkLst>
        </pc:spChg>
        <pc:picChg chg="add mod">
          <ac:chgData name="Ankur Das" userId="3002a4a4e49f1d63" providerId="LiveId" clId="{BBDD7C9C-C655-4A40-8058-C5C261DBE5B0}" dt="2024-03-12T13:49:17.073" v="481" actId="1035"/>
          <ac:picMkLst>
            <pc:docMk/>
            <pc:sldMk cId="3074868246" sldId="276"/>
            <ac:picMk id="10" creationId="{837E17E6-3A77-0078-2899-E40C113FB27C}"/>
          </ac:picMkLst>
        </pc:picChg>
        <pc:picChg chg="add mod">
          <ac:chgData name="Ankur Das" userId="3002a4a4e49f1d63" providerId="LiveId" clId="{BBDD7C9C-C655-4A40-8058-C5C261DBE5B0}" dt="2024-03-12T13:45:52.531" v="421" actId="1076"/>
          <ac:picMkLst>
            <pc:docMk/>
            <pc:sldMk cId="3074868246" sldId="276"/>
            <ac:picMk id="2050" creationId="{38BE92C4-1E6C-0692-91B8-64FA0727BB64}"/>
          </ac:picMkLst>
        </pc:picChg>
        <pc:picChg chg="del">
          <ac:chgData name="Ankur Das" userId="3002a4a4e49f1d63" providerId="LiveId" clId="{BBDD7C9C-C655-4A40-8058-C5C261DBE5B0}" dt="2024-03-12T13:38:27.717" v="368" actId="478"/>
          <ac:picMkLst>
            <pc:docMk/>
            <pc:sldMk cId="3074868246" sldId="276"/>
            <ac:picMk id="2052" creationId="{73F486CB-5BCC-F3DE-5AD3-7B8F95D90CFB}"/>
          </ac:picMkLst>
        </pc:picChg>
        <pc:picChg chg="del">
          <ac:chgData name="Ankur Das" userId="3002a4a4e49f1d63" providerId="LiveId" clId="{BBDD7C9C-C655-4A40-8058-C5C261DBE5B0}" dt="2024-03-12T13:38:29.156" v="369" actId="478"/>
          <ac:picMkLst>
            <pc:docMk/>
            <pc:sldMk cId="3074868246" sldId="276"/>
            <ac:picMk id="2054" creationId="{2BA4AE89-826E-7EDD-B2A4-A1B991E4F4D4}"/>
          </ac:picMkLst>
        </pc:picChg>
      </pc:sldChg>
      <pc:sldChg chg="del">
        <pc:chgData name="Ankur Das" userId="3002a4a4e49f1d63" providerId="LiveId" clId="{BBDD7C9C-C655-4A40-8058-C5C261DBE5B0}" dt="2024-03-12T14:07:55.303" v="756" actId="47"/>
        <pc:sldMkLst>
          <pc:docMk/>
          <pc:sldMk cId="567900110" sldId="279"/>
        </pc:sldMkLst>
      </pc:sldChg>
      <pc:sldChg chg="del">
        <pc:chgData name="Ankur Das" userId="3002a4a4e49f1d63" providerId="LiveId" clId="{BBDD7C9C-C655-4A40-8058-C5C261DBE5B0}" dt="2024-03-12T14:18:10.846" v="821" actId="47"/>
        <pc:sldMkLst>
          <pc:docMk/>
          <pc:sldMk cId="555143268" sldId="281"/>
        </pc:sldMkLst>
      </pc:sldChg>
      <pc:sldChg chg="addSp delSp modSp mod ord">
        <pc:chgData name="Ankur Das" userId="3002a4a4e49f1d63" providerId="LiveId" clId="{BBDD7C9C-C655-4A40-8058-C5C261DBE5B0}" dt="2024-03-13T09:42:28.151" v="9315" actId="1076"/>
        <pc:sldMkLst>
          <pc:docMk/>
          <pc:sldMk cId="1038903142" sldId="282"/>
        </pc:sldMkLst>
        <pc:spChg chg="add mod">
          <ac:chgData name="Ankur Das" userId="3002a4a4e49f1d63" providerId="LiveId" clId="{BBDD7C9C-C655-4A40-8058-C5C261DBE5B0}" dt="2024-03-13T09:42:28.151" v="9315" actId="1076"/>
          <ac:spMkLst>
            <pc:docMk/>
            <pc:sldMk cId="1038903142" sldId="282"/>
            <ac:spMk id="2" creationId="{84465A78-3595-1694-8D6E-3F0192AEE757}"/>
          </ac:spMkLst>
        </pc:spChg>
        <pc:spChg chg="del">
          <ac:chgData name="Ankur Das" userId="3002a4a4e49f1d63" providerId="LiveId" clId="{BBDD7C9C-C655-4A40-8058-C5C261DBE5B0}" dt="2024-03-12T14:07:50.538" v="755" actId="478"/>
          <ac:spMkLst>
            <pc:docMk/>
            <pc:sldMk cId="1038903142" sldId="282"/>
            <ac:spMk id="2" creationId="{B5BD95C1-D8EF-6F49-00C5-45171508A0B0}"/>
          </ac:spMkLst>
        </pc:spChg>
        <pc:spChg chg="mod">
          <ac:chgData name="Ankur Das" userId="3002a4a4e49f1d63" providerId="LiveId" clId="{BBDD7C9C-C655-4A40-8058-C5C261DBE5B0}" dt="2024-03-12T21:10:14.439" v="8985" actId="1076"/>
          <ac:spMkLst>
            <pc:docMk/>
            <pc:sldMk cId="1038903142" sldId="282"/>
            <ac:spMk id="4" creationId="{0EDE8294-5FF8-9509-8340-8E56350BB86D}"/>
          </ac:spMkLst>
        </pc:spChg>
        <pc:spChg chg="mod">
          <ac:chgData name="Ankur Das" userId="3002a4a4e49f1d63" providerId="LiveId" clId="{BBDD7C9C-C655-4A40-8058-C5C261DBE5B0}" dt="2024-03-12T14:18:40.843" v="843" actId="20577"/>
          <ac:spMkLst>
            <pc:docMk/>
            <pc:sldMk cId="1038903142" sldId="282"/>
            <ac:spMk id="7" creationId="{3D2F2AD2-6957-DB25-5BE0-D59F41A0425E}"/>
          </ac:spMkLst>
        </pc:spChg>
        <pc:picChg chg="add mod modCrop">
          <ac:chgData name="Ankur Das" userId="3002a4a4e49f1d63" providerId="LiveId" clId="{BBDD7C9C-C655-4A40-8058-C5C261DBE5B0}" dt="2024-03-13T09:42:25.299" v="9314" actId="1076"/>
          <ac:picMkLst>
            <pc:docMk/>
            <pc:sldMk cId="1038903142" sldId="282"/>
            <ac:picMk id="5" creationId="{E38040C0-38EF-973C-6CF7-566EA9E6AF9A}"/>
          </ac:picMkLst>
        </pc:picChg>
        <pc:picChg chg="add mod">
          <ac:chgData name="Ankur Das" userId="3002a4a4e49f1d63" providerId="LiveId" clId="{BBDD7C9C-C655-4A40-8058-C5C261DBE5B0}" dt="2024-03-12T21:09:31.422" v="8981" actId="732"/>
          <ac:picMkLst>
            <pc:docMk/>
            <pc:sldMk cId="1038903142" sldId="282"/>
            <ac:picMk id="1026" creationId="{481BD6C4-F936-8ABD-03DC-B3C163983161}"/>
          </ac:picMkLst>
        </pc:picChg>
        <pc:picChg chg="del">
          <ac:chgData name="Ankur Das" userId="3002a4a4e49f1d63" providerId="LiveId" clId="{BBDD7C9C-C655-4A40-8058-C5C261DBE5B0}" dt="2024-03-12T14:07:47.807" v="754" actId="478"/>
          <ac:picMkLst>
            <pc:docMk/>
            <pc:sldMk cId="1038903142" sldId="282"/>
            <ac:picMk id="7170" creationId="{868718F8-BD07-3F58-919F-B5952D7E7165}"/>
          </ac:picMkLst>
        </pc:picChg>
      </pc:sldChg>
      <pc:sldChg chg="addSp delSp modSp mod">
        <pc:chgData name="Ankur Das" userId="3002a4a4e49f1d63" providerId="LiveId" clId="{BBDD7C9C-C655-4A40-8058-C5C261DBE5B0}" dt="2024-03-13T09:43:09.481" v="9322" actId="14100"/>
        <pc:sldMkLst>
          <pc:docMk/>
          <pc:sldMk cId="3332853140" sldId="283"/>
        </pc:sldMkLst>
        <pc:spChg chg="del">
          <ac:chgData name="Ankur Das" userId="3002a4a4e49f1d63" providerId="LiveId" clId="{BBDD7C9C-C655-4A40-8058-C5C261DBE5B0}" dt="2024-03-12T14:21:03.405" v="865" actId="478"/>
          <ac:spMkLst>
            <pc:docMk/>
            <pc:sldMk cId="3332853140" sldId="283"/>
            <ac:spMk id="2" creationId="{7F18676A-CA0E-0D21-2211-1DF05F2CA2DC}"/>
          </ac:spMkLst>
        </pc:spChg>
        <pc:spChg chg="mod">
          <ac:chgData name="Ankur Das" userId="3002a4a4e49f1d63" providerId="LiveId" clId="{BBDD7C9C-C655-4A40-8058-C5C261DBE5B0}" dt="2024-03-13T09:43:09.481" v="9322" actId="14100"/>
          <ac:spMkLst>
            <pc:docMk/>
            <pc:sldMk cId="3332853140" sldId="283"/>
            <ac:spMk id="4" creationId="{A1937EE6-90CC-27E0-5CA9-43B6C785103B}"/>
          </ac:spMkLst>
        </pc:spChg>
        <pc:spChg chg="del">
          <ac:chgData name="Ankur Das" userId="3002a4a4e49f1d63" providerId="LiveId" clId="{BBDD7C9C-C655-4A40-8058-C5C261DBE5B0}" dt="2024-03-12T14:21:03.405" v="865" actId="478"/>
          <ac:spMkLst>
            <pc:docMk/>
            <pc:sldMk cId="3332853140" sldId="283"/>
            <ac:spMk id="5" creationId="{3940617C-8CEC-92A9-EB7F-535FF4D6E477}"/>
          </ac:spMkLst>
        </pc:spChg>
        <pc:spChg chg="mod">
          <ac:chgData name="Ankur Das" userId="3002a4a4e49f1d63" providerId="LiveId" clId="{BBDD7C9C-C655-4A40-8058-C5C261DBE5B0}" dt="2024-03-13T07:39:03.678" v="9015" actId="1076"/>
          <ac:spMkLst>
            <pc:docMk/>
            <pc:sldMk cId="3332853140" sldId="283"/>
            <ac:spMk id="7" creationId="{12E56CA0-F296-6360-D8B9-354A03C0E4CE}"/>
          </ac:spMkLst>
        </pc:spChg>
        <pc:spChg chg="add mod">
          <ac:chgData name="Ankur Das" userId="3002a4a4e49f1d63" providerId="LiveId" clId="{BBDD7C9C-C655-4A40-8058-C5C261DBE5B0}" dt="2024-03-13T09:42:45.766" v="9318" actId="1076"/>
          <ac:spMkLst>
            <pc:docMk/>
            <pc:sldMk cId="3332853140" sldId="283"/>
            <ac:spMk id="9" creationId="{12AB2464-4BAB-D61B-33EB-42E2C660CB17}"/>
          </ac:spMkLst>
        </pc:spChg>
        <pc:picChg chg="del">
          <ac:chgData name="Ankur Das" userId="3002a4a4e49f1d63" providerId="LiveId" clId="{BBDD7C9C-C655-4A40-8058-C5C261DBE5B0}" dt="2024-03-12T14:21:03.405" v="865" actId="478"/>
          <ac:picMkLst>
            <pc:docMk/>
            <pc:sldMk cId="3332853140" sldId="283"/>
            <ac:picMk id="3" creationId="{D744AC06-526C-BE34-C96E-8BAE0F0D51C1}"/>
          </ac:picMkLst>
        </pc:picChg>
        <pc:picChg chg="add mod">
          <ac:chgData name="Ankur Das" userId="3002a4a4e49f1d63" providerId="LiveId" clId="{BBDD7C9C-C655-4A40-8058-C5C261DBE5B0}" dt="2024-03-13T09:42:37.584" v="9317" actId="1076"/>
          <ac:picMkLst>
            <pc:docMk/>
            <pc:sldMk cId="3332853140" sldId="283"/>
            <ac:picMk id="8" creationId="{7CC5E54D-2E07-BB6C-64DD-53E2A017B7E4}"/>
          </ac:picMkLst>
        </pc:picChg>
        <pc:picChg chg="add mod">
          <ac:chgData name="Ankur Das" userId="3002a4a4e49f1d63" providerId="LiveId" clId="{BBDD7C9C-C655-4A40-8058-C5C261DBE5B0}" dt="2024-03-13T09:43:05.195" v="9321" actId="14100"/>
          <ac:picMkLst>
            <pc:docMk/>
            <pc:sldMk cId="3332853140" sldId="283"/>
            <ac:picMk id="1026" creationId="{01F53130-D8D4-400B-FE63-CBBBE3C0EA34}"/>
          </ac:picMkLst>
        </pc:picChg>
        <pc:picChg chg="del">
          <ac:chgData name="Ankur Das" userId="3002a4a4e49f1d63" providerId="LiveId" clId="{BBDD7C9C-C655-4A40-8058-C5C261DBE5B0}" dt="2024-03-12T14:21:03.405" v="865" actId="478"/>
          <ac:picMkLst>
            <pc:docMk/>
            <pc:sldMk cId="3332853140" sldId="283"/>
            <ac:picMk id="10242" creationId="{8AE70F82-F8C1-A55B-5E8C-297A32C80B81}"/>
          </ac:picMkLst>
        </pc:picChg>
      </pc:sldChg>
      <pc:sldChg chg="addSp delSp modSp mod">
        <pc:chgData name="Ankur Das" userId="3002a4a4e49f1d63" providerId="LiveId" clId="{BBDD7C9C-C655-4A40-8058-C5C261DBE5B0}" dt="2024-03-13T17:04:29.424" v="9729" actId="1076"/>
        <pc:sldMkLst>
          <pc:docMk/>
          <pc:sldMk cId="4059941202" sldId="284"/>
        </pc:sldMkLst>
        <pc:spChg chg="mod">
          <ac:chgData name="Ankur Das" userId="3002a4a4e49f1d63" providerId="LiveId" clId="{BBDD7C9C-C655-4A40-8058-C5C261DBE5B0}" dt="2024-03-13T17:04:29.424" v="9729" actId="1076"/>
          <ac:spMkLst>
            <pc:docMk/>
            <pc:sldMk cId="4059941202" sldId="284"/>
            <ac:spMk id="6" creationId="{A1FC6A0F-6929-D97C-3BE3-6902E7A899CF}"/>
          </ac:spMkLst>
        </pc:spChg>
        <pc:spChg chg="mod">
          <ac:chgData name="Ankur Das" userId="3002a4a4e49f1d63" providerId="LiveId" clId="{BBDD7C9C-C655-4A40-8058-C5C261DBE5B0}" dt="2024-03-13T17:04:17.172" v="9726" actId="1076"/>
          <ac:spMkLst>
            <pc:docMk/>
            <pc:sldMk cId="4059941202" sldId="284"/>
            <ac:spMk id="7" creationId="{7C7E092A-592B-569F-6A5A-7BF592F7EEA2}"/>
          </ac:spMkLst>
        </pc:spChg>
        <pc:picChg chg="add mod">
          <ac:chgData name="Ankur Das" userId="3002a4a4e49f1d63" providerId="LiveId" clId="{BBDD7C9C-C655-4A40-8058-C5C261DBE5B0}" dt="2024-03-13T09:45:18.233" v="9331" actId="1076"/>
          <ac:picMkLst>
            <pc:docMk/>
            <pc:sldMk cId="4059941202" sldId="284"/>
            <ac:picMk id="3074" creationId="{342FF7E6-1415-E4CE-DD06-548D56FCE689}"/>
          </ac:picMkLst>
        </pc:picChg>
        <pc:picChg chg="del">
          <ac:chgData name="Ankur Das" userId="3002a4a4e49f1d63" providerId="LiveId" clId="{BBDD7C9C-C655-4A40-8058-C5C261DBE5B0}" dt="2024-03-12T20:55:05.624" v="8939" actId="478"/>
          <ac:picMkLst>
            <pc:docMk/>
            <pc:sldMk cId="4059941202" sldId="284"/>
            <ac:picMk id="9218" creationId="{3327C161-6E0A-E122-7C38-DC90E381AE8B}"/>
          </ac:picMkLst>
        </pc:picChg>
      </pc:sldChg>
      <pc:sldChg chg="del">
        <pc:chgData name="Ankur Das" userId="3002a4a4e49f1d63" providerId="LiveId" clId="{BBDD7C9C-C655-4A40-8058-C5C261DBE5B0}" dt="2024-03-12T14:18:22.380" v="823" actId="47"/>
        <pc:sldMkLst>
          <pc:docMk/>
          <pc:sldMk cId="1873065262" sldId="285"/>
        </pc:sldMkLst>
      </pc:sldChg>
      <pc:sldChg chg="del">
        <pc:chgData name="Ankur Das" userId="3002a4a4e49f1d63" providerId="LiveId" clId="{BBDD7C9C-C655-4A40-8058-C5C261DBE5B0}" dt="2024-03-12T14:18:22.380" v="823" actId="47"/>
        <pc:sldMkLst>
          <pc:docMk/>
          <pc:sldMk cId="1296620134" sldId="286"/>
        </pc:sldMkLst>
      </pc:sldChg>
      <pc:sldChg chg="addSp delSp modSp add mod">
        <pc:chgData name="Ankur Das" userId="3002a4a4e49f1d63" providerId="LiveId" clId="{BBDD7C9C-C655-4A40-8058-C5C261DBE5B0}" dt="2024-03-13T09:50:10.905" v="9374" actId="1076"/>
        <pc:sldMkLst>
          <pc:docMk/>
          <pc:sldMk cId="173771752" sldId="287"/>
        </pc:sldMkLst>
        <pc:spChg chg="add del">
          <ac:chgData name="Ankur Das" userId="3002a4a4e49f1d63" providerId="LiveId" clId="{BBDD7C9C-C655-4A40-8058-C5C261DBE5B0}" dt="2024-03-12T13:56:03.922" v="575" actId="478"/>
          <ac:spMkLst>
            <pc:docMk/>
            <pc:sldMk cId="173771752" sldId="287"/>
            <ac:spMk id="2" creationId="{4C5D9C9A-F318-A91D-1877-166BDA2ACB49}"/>
          </ac:spMkLst>
        </pc:spChg>
        <pc:spChg chg="mod">
          <ac:chgData name="Ankur Das" userId="3002a4a4e49f1d63" providerId="LiveId" clId="{BBDD7C9C-C655-4A40-8058-C5C261DBE5B0}" dt="2024-03-13T09:50:10.905" v="9374" actId="1076"/>
          <ac:spMkLst>
            <pc:docMk/>
            <pc:sldMk cId="173771752" sldId="287"/>
            <ac:spMk id="4" creationId="{DB162527-9A23-2B02-2879-631AB5145074}"/>
          </ac:spMkLst>
        </pc:spChg>
        <pc:spChg chg="mod">
          <ac:chgData name="Ankur Das" userId="3002a4a4e49f1d63" providerId="LiveId" clId="{BBDD7C9C-C655-4A40-8058-C5C261DBE5B0}" dt="2024-03-12T13:52:13.930" v="533" actId="113"/>
          <ac:spMkLst>
            <pc:docMk/>
            <pc:sldMk cId="173771752" sldId="287"/>
            <ac:spMk id="5" creationId="{CB39771D-BF4E-98F0-918A-609DC3074AF0}"/>
          </ac:spMkLst>
        </pc:spChg>
        <pc:spChg chg="mod">
          <ac:chgData name="Ankur Das" userId="3002a4a4e49f1d63" providerId="LiveId" clId="{BBDD7C9C-C655-4A40-8058-C5C261DBE5B0}" dt="2024-03-13T09:49:53.484" v="9358" actId="1076"/>
          <ac:spMkLst>
            <pc:docMk/>
            <pc:sldMk cId="173771752" sldId="287"/>
            <ac:spMk id="7" creationId="{0E59EE6B-D821-855C-9FA7-7C6F237D072C}"/>
          </ac:spMkLst>
        </pc:spChg>
        <pc:spChg chg="mod">
          <ac:chgData name="Ankur Das" userId="3002a4a4e49f1d63" providerId="LiveId" clId="{BBDD7C9C-C655-4A40-8058-C5C261DBE5B0}" dt="2024-03-12T13:57:09.512" v="592" actId="20577"/>
          <ac:spMkLst>
            <pc:docMk/>
            <pc:sldMk cId="173771752" sldId="287"/>
            <ac:spMk id="8" creationId="{68EA3908-741E-8E57-EA25-F6D17F07C5DD}"/>
          </ac:spMkLst>
        </pc:spChg>
        <pc:spChg chg="mod">
          <ac:chgData name="Ankur Das" userId="3002a4a4e49f1d63" providerId="LiveId" clId="{BBDD7C9C-C655-4A40-8058-C5C261DBE5B0}" dt="2024-03-12T13:55:37.035" v="572"/>
          <ac:spMkLst>
            <pc:docMk/>
            <pc:sldMk cId="173771752" sldId="287"/>
            <ac:spMk id="11" creationId="{D6433562-1AF4-DDFA-51BF-202DD6CC953F}"/>
          </ac:spMkLst>
        </pc:spChg>
        <pc:picChg chg="del">
          <ac:chgData name="Ankur Das" userId="3002a4a4e49f1d63" providerId="LiveId" clId="{BBDD7C9C-C655-4A40-8058-C5C261DBE5B0}" dt="2024-03-12T13:54:53.632" v="534" actId="478"/>
          <ac:picMkLst>
            <pc:docMk/>
            <pc:sldMk cId="173771752" sldId="287"/>
            <ac:picMk id="10" creationId="{837E17E6-3A77-0078-2899-E40C113FB27C}"/>
          </ac:picMkLst>
        </pc:picChg>
        <pc:picChg chg="del">
          <ac:chgData name="Ankur Das" userId="3002a4a4e49f1d63" providerId="LiveId" clId="{BBDD7C9C-C655-4A40-8058-C5C261DBE5B0}" dt="2024-03-12T13:56:00.526" v="573" actId="478"/>
          <ac:picMkLst>
            <pc:docMk/>
            <pc:sldMk cId="173771752" sldId="287"/>
            <ac:picMk id="2050" creationId="{38BE92C4-1E6C-0692-91B8-64FA0727BB64}"/>
          </ac:picMkLst>
        </pc:picChg>
        <pc:picChg chg="add mod">
          <ac:chgData name="Ankur Das" userId="3002a4a4e49f1d63" providerId="LiveId" clId="{BBDD7C9C-C655-4A40-8058-C5C261DBE5B0}" dt="2024-03-12T13:55:03.472" v="537" actId="1076"/>
          <ac:picMkLst>
            <pc:docMk/>
            <pc:sldMk cId="173771752" sldId="287"/>
            <ac:picMk id="3074" creationId="{1C28602A-4BAE-9BE8-72E8-9CB2F0479BC6}"/>
          </ac:picMkLst>
        </pc:picChg>
        <pc:picChg chg="add mod">
          <ac:chgData name="Ankur Das" userId="3002a4a4e49f1d63" providerId="LiveId" clId="{BBDD7C9C-C655-4A40-8058-C5C261DBE5B0}" dt="2024-03-12T13:56:57.490" v="583" actId="1076"/>
          <ac:picMkLst>
            <pc:docMk/>
            <pc:sldMk cId="173771752" sldId="287"/>
            <ac:picMk id="3078" creationId="{F7A0942B-54EE-4754-D3D0-BB66CB923CA8}"/>
          </ac:picMkLst>
        </pc:picChg>
      </pc:sldChg>
      <pc:sldChg chg="addSp delSp modSp add mod">
        <pc:chgData name="Ankur Das" userId="3002a4a4e49f1d63" providerId="LiveId" clId="{BBDD7C9C-C655-4A40-8058-C5C261DBE5B0}" dt="2024-03-12T14:12:47.249" v="781" actId="1076"/>
        <pc:sldMkLst>
          <pc:docMk/>
          <pc:sldMk cId="500365482" sldId="288"/>
        </pc:sldMkLst>
        <pc:spChg chg="add del">
          <ac:chgData name="Ankur Das" userId="3002a4a4e49f1d63" providerId="LiveId" clId="{BBDD7C9C-C655-4A40-8058-C5C261DBE5B0}" dt="2024-03-12T14:01:36.799" v="686" actId="22"/>
          <ac:spMkLst>
            <pc:docMk/>
            <pc:sldMk cId="500365482" sldId="288"/>
            <ac:spMk id="3" creationId="{D4D1143B-DEFB-876F-B53D-AB3427CEFAA3}"/>
          </ac:spMkLst>
        </pc:spChg>
        <pc:spChg chg="mod">
          <ac:chgData name="Ankur Das" userId="3002a4a4e49f1d63" providerId="LiveId" clId="{BBDD7C9C-C655-4A40-8058-C5C261DBE5B0}" dt="2024-03-12T14:03:40.058" v="712"/>
          <ac:spMkLst>
            <pc:docMk/>
            <pc:sldMk cId="500365482" sldId="288"/>
            <ac:spMk id="4" creationId="{DB162527-9A23-2B02-2879-631AB5145074}"/>
          </ac:spMkLst>
        </pc:spChg>
        <pc:spChg chg="mod">
          <ac:chgData name="Ankur Das" userId="3002a4a4e49f1d63" providerId="LiveId" clId="{BBDD7C9C-C655-4A40-8058-C5C261DBE5B0}" dt="2024-03-12T14:11:34.039" v="762" actId="14100"/>
          <ac:spMkLst>
            <pc:docMk/>
            <pc:sldMk cId="500365482" sldId="288"/>
            <ac:spMk id="5" creationId="{CB39771D-BF4E-98F0-918A-609DC3074AF0}"/>
          </ac:spMkLst>
        </pc:spChg>
        <pc:spChg chg="mod">
          <ac:chgData name="Ankur Das" userId="3002a4a4e49f1d63" providerId="LiveId" clId="{BBDD7C9C-C655-4A40-8058-C5C261DBE5B0}" dt="2024-03-12T14:12:47.249" v="781" actId="1076"/>
          <ac:spMkLst>
            <pc:docMk/>
            <pc:sldMk cId="500365482" sldId="288"/>
            <ac:spMk id="7" creationId="{0E59EE6B-D821-855C-9FA7-7C6F237D072C}"/>
          </ac:spMkLst>
        </pc:spChg>
        <pc:spChg chg="mod">
          <ac:chgData name="Ankur Das" userId="3002a4a4e49f1d63" providerId="LiveId" clId="{BBDD7C9C-C655-4A40-8058-C5C261DBE5B0}" dt="2024-03-12T14:03:36.297" v="711" actId="114"/>
          <ac:spMkLst>
            <pc:docMk/>
            <pc:sldMk cId="500365482" sldId="288"/>
            <ac:spMk id="8" creationId="{68EA3908-741E-8E57-EA25-F6D17F07C5DD}"/>
          </ac:spMkLst>
        </pc:spChg>
        <pc:spChg chg="mod">
          <ac:chgData name="Ankur Das" userId="3002a4a4e49f1d63" providerId="LiveId" clId="{BBDD7C9C-C655-4A40-8058-C5C261DBE5B0}" dt="2024-03-12T14:04:14.846" v="734" actId="20577"/>
          <ac:spMkLst>
            <pc:docMk/>
            <pc:sldMk cId="500365482" sldId="288"/>
            <ac:spMk id="11" creationId="{D6433562-1AF4-DDFA-51BF-202DD6CC953F}"/>
          </ac:spMkLst>
        </pc:spChg>
        <pc:picChg chg="del">
          <ac:chgData name="Ankur Das" userId="3002a4a4e49f1d63" providerId="LiveId" clId="{BBDD7C9C-C655-4A40-8058-C5C261DBE5B0}" dt="2024-03-12T14:01:35.097" v="684" actId="478"/>
          <ac:picMkLst>
            <pc:docMk/>
            <pc:sldMk cId="500365482" sldId="288"/>
            <ac:picMk id="3074" creationId="{1C28602A-4BAE-9BE8-72E8-9CB2F0479BC6}"/>
          </ac:picMkLst>
        </pc:picChg>
        <pc:picChg chg="del">
          <ac:chgData name="Ankur Das" userId="3002a4a4e49f1d63" providerId="LiveId" clId="{BBDD7C9C-C655-4A40-8058-C5C261DBE5B0}" dt="2024-03-12T14:00:19.048" v="659" actId="478"/>
          <ac:picMkLst>
            <pc:docMk/>
            <pc:sldMk cId="500365482" sldId="288"/>
            <ac:picMk id="3078" creationId="{F7A0942B-54EE-4754-D3D0-BB66CB923CA8}"/>
          </ac:picMkLst>
        </pc:picChg>
        <pc:picChg chg="add mod">
          <ac:chgData name="Ankur Das" userId="3002a4a4e49f1d63" providerId="LiveId" clId="{BBDD7C9C-C655-4A40-8058-C5C261DBE5B0}" dt="2024-03-12T14:12:43.415" v="780" actId="1076"/>
          <ac:picMkLst>
            <pc:docMk/>
            <pc:sldMk cId="500365482" sldId="288"/>
            <ac:picMk id="4098" creationId="{A33FB6BF-820B-DAF8-5461-0EBCC1F55D54}"/>
          </ac:picMkLst>
        </pc:picChg>
        <pc:picChg chg="add mod">
          <ac:chgData name="Ankur Das" userId="3002a4a4e49f1d63" providerId="LiveId" clId="{BBDD7C9C-C655-4A40-8058-C5C261DBE5B0}" dt="2024-03-12T14:02:32.275" v="694" actId="1076"/>
          <ac:picMkLst>
            <pc:docMk/>
            <pc:sldMk cId="500365482" sldId="288"/>
            <ac:picMk id="4100" creationId="{105CC284-C054-90A9-47E4-A8A205F71FE4}"/>
          </ac:picMkLst>
        </pc:picChg>
      </pc:sldChg>
      <pc:sldChg chg="addSp delSp modSp add mod modNotes">
        <pc:chgData name="Ankur Das" userId="3002a4a4e49f1d63" providerId="LiveId" clId="{BBDD7C9C-C655-4A40-8058-C5C261DBE5B0}" dt="2024-03-13T17:03:39.527" v="9725" actId="20577"/>
        <pc:sldMkLst>
          <pc:docMk/>
          <pc:sldMk cId="2511282146" sldId="289"/>
        </pc:sldMkLst>
        <pc:spChg chg="add del">
          <ac:chgData name="Ankur Das" userId="3002a4a4e49f1d63" providerId="LiveId" clId="{BBDD7C9C-C655-4A40-8058-C5C261DBE5B0}" dt="2024-03-12T14:54:43.966" v="1759" actId="11529"/>
          <ac:spMkLst>
            <pc:docMk/>
            <pc:sldMk cId="2511282146" sldId="289"/>
            <ac:spMk id="2" creationId="{CC361BD8-1527-E2C7-3450-376DBAB8D525}"/>
          </ac:spMkLst>
        </pc:spChg>
        <pc:spChg chg="add del mod">
          <ac:chgData name="Ankur Das" userId="3002a4a4e49f1d63" providerId="LiveId" clId="{BBDD7C9C-C655-4A40-8058-C5C261DBE5B0}" dt="2024-03-12T14:54:56.722" v="1764"/>
          <ac:spMkLst>
            <pc:docMk/>
            <pc:sldMk cId="2511282146" sldId="289"/>
            <ac:spMk id="3" creationId="{EA65BDD6-9B32-71B2-0616-484713C72D85}"/>
          </ac:spMkLst>
        </pc:spChg>
        <pc:spChg chg="mod">
          <ac:chgData name="Ankur Das" userId="3002a4a4e49f1d63" providerId="LiveId" clId="{BBDD7C9C-C655-4A40-8058-C5C261DBE5B0}" dt="2024-03-13T17:03:39.527" v="9725" actId="20577"/>
          <ac:spMkLst>
            <pc:docMk/>
            <pc:sldMk cId="2511282146" sldId="289"/>
            <ac:spMk id="4" creationId="{A1937EE6-90CC-27E0-5CA9-43B6C785103B}"/>
          </ac:spMkLst>
        </pc:spChg>
        <pc:spChg chg="add del mod">
          <ac:chgData name="Ankur Das" userId="3002a4a4e49f1d63" providerId="LiveId" clId="{BBDD7C9C-C655-4A40-8058-C5C261DBE5B0}" dt="2024-03-12T14:59:31.591" v="1878" actId="21"/>
          <ac:spMkLst>
            <pc:docMk/>
            <pc:sldMk cId="2511282146" sldId="289"/>
            <ac:spMk id="5" creationId="{371549F7-117C-CF5F-037A-883F28F0572C}"/>
          </ac:spMkLst>
        </pc:spChg>
        <pc:spChg chg="add del mod">
          <ac:chgData name="Ankur Das" userId="3002a4a4e49f1d63" providerId="LiveId" clId="{BBDD7C9C-C655-4A40-8058-C5C261DBE5B0}" dt="2024-03-12T15:00:42.506" v="1920" actId="21"/>
          <ac:spMkLst>
            <pc:docMk/>
            <pc:sldMk cId="2511282146" sldId="289"/>
            <ac:spMk id="6" creationId="{371549F7-117C-CF5F-037A-883F28F0572C}"/>
          </ac:spMkLst>
        </pc:spChg>
        <pc:spChg chg="mod">
          <ac:chgData name="Ankur Das" userId="3002a4a4e49f1d63" providerId="LiveId" clId="{BBDD7C9C-C655-4A40-8058-C5C261DBE5B0}" dt="2024-03-12T15:37:33.035" v="3043" actId="1076"/>
          <ac:spMkLst>
            <pc:docMk/>
            <pc:sldMk cId="2511282146" sldId="289"/>
            <ac:spMk id="7" creationId="{12E56CA0-F296-6360-D8B9-354A03C0E4CE}"/>
          </ac:spMkLst>
        </pc:spChg>
        <pc:spChg chg="del">
          <ac:chgData name="Ankur Das" userId="3002a4a4e49f1d63" providerId="LiveId" clId="{BBDD7C9C-C655-4A40-8058-C5C261DBE5B0}" dt="2024-03-12T14:46:14.104" v="1615" actId="478"/>
          <ac:spMkLst>
            <pc:docMk/>
            <pc:sldMk cId="2511282146" sldId="289"/>
            <ac:spMk id="9" creationId="{12AB2464-4BAB-D61B-33EB-42E2C660CB17}"/>
          </ac:spMkLst>
        </pc:spChg>
        <pc:spChg chg="add mod">
          <ac:chgData name="Ankur Das" userId="3002a4a4e49f1d63" providerId="LiveId" clId="{BBDD7C9C-C655-4A40-8058-C5C261DBE5B0}" dt="2024-03-12T18:31:27.746" v="6561"/>
          <ac:spMkLst>
            <pc:docMk/>
            <pc:sldMk cId="2511282146" sldId="289"/>
            <ac:spMk id="10" creationId="{371549F7-117C-CF5F-037A-883F28F0572C}"/>
          </ac:spMkLst>
        </pc:spChg>
        <pc:spChg chg="add mod">
          <ac:chgData name="Ankur Das" userId="3002a4a4e49f1d63" providerId="LiveId" clId="{BBDD7C9C-C655-4A40-8058-C5C261DBE5B0}" dt="2024-03-12T15:17:40.967" v="2496"/>
          <ac:spMkLst>
            <pc:docMk/>
            <pc:sldMk cId="2511282146" sldId="289"/>
            <ac:spMk id="11" creationId="{A889C23B-2B7C-9BEE-0A5D-672DD5C341DC}"/>
          </ac:spMkLst>
        </pc:spChg>
        <pc:spChg chg="add mod">
          <ac:chgData name="Ankur Das" userId="3002a4a4e49f1d63" providerId="LiveId" clId="{BBDD7C9C-C655-4A40-8058-C5C261DBE5B0}" dt="2024-03-12T16:58:52.235" v="3332" actId="20577"/>
          <ac:spMkLst>
            <pc:docMk/>
            <pc:sldMk cId="2511282146" sldId="289"/>
            <ac:spMk id="12" creationId="{E9C41B78-6FEA-E05F-A261-78E7C94D00C6}"/>
          </ac:spMkLst>
        </pc:spChg>
        <pc:picChg chg="del">
          <ac:chgData name="Ankur Das" userId="3002a4a4e49f1d63" providerId="LiveId" clId="{BBDD7C9C-C655-4A40-8058-C5C261DBE5B0}" dt="2024-03-12T14:46:12.241" v="1614" actId="478"/>
          <ac:picMkLst>
            <pc:docMk/>
            <pc:sldMk cId="2511282146" sldId="289"/>
            <ac:picMk id="8" creationId="{7CC5E54D-2E07-BB6C-64DD-53E2A017B7E4}"/>
          </ac:picMkLst>
        </pc:picChg>
      </pc:sldChg>
      <pc:sldChg chg="add del">
        <pc:chgData name="Ankur Das" userId="3002a4a4e49f1d63" providerId="LiveId" clId="{BBDD7C9C-C655-4A40-8058-C5C261DBE5B0}" dt="2024-03-12T14:18:15.024" v="822" actId="47"/>
        <pc:sldMkLst>
          <pc:docMk/>
          <pc:sldMk cId="3852015264" sldId="289"/>
        </pc:sldMkLst>
      </pc:sldChg>
      <pc:sldChg chg="addSp delSp modSp add mod">
        <pc:chgData name="Ankur Das" userId="3002a4a4e49f1d63" providerId="LiveId" clId="{BBDD7C9C-C655-4A40-8058-C5C261DBE5B0}" dt="2024-03-12T19:08:44.396" v="6925" actId="20577"/>
        <pc:sldMkLst>
          <pc:docMk/>
          <pc:sldMk cId="812904721" sldId="290"/>
        </pc:sldMkLst>
        <pc:spChg chg="add del mod">
          <ac:chgData name="Ankur Das" userId="3002a4a4e49f1d63" providerId="LiveId" clId="{BBDD7C9C-C655-4A40-8058-C5C261DBE5B0}" dt="2024-03-12T17:55:17.668" v="4949" actId="478"/>
          <ac:spMkLst>
            <pc:docMk/>
            <pc:sldMk cId="812904721" sldId="290"/>
            <ac:spMk id="2" creationId="{15276694-1DC6-3DC0-F801-60AF077CC94A}"/>
          </ac:spMkLst>
        </pc:spChg>
        <pc:spChg chg="add mod">
          <ac:chgData name="Ankur Das" userId="3002a4a4e49f1d63" providerId="LiveId" clId="{BBDD7C9C-C655-4A40-8058-C5C261DBE5B0}" dt="2024-03-12T18:01:09.997" v="5131" actId="1076"/>
          <ac:spMkLst>
            <pc:docMk/>
            <pc:sldMk cId="812904721" sldId="290"/>
            <ac:spMk id="3" creationId="{B8B14727-397A-49A9-5F18-C46C8B9BCD92}"/>
          </ac:spMkLst>
        </pc:spChg>
        <pc:spChg chg="mod">
          <ac:chgData name="Ankur Das" userId="3002a4a4e49f1d63" providerId="LiveId" clId="{BBDD7C9C-C655-4A40-8058-C5C261DBE5B0}" dt="2024-03-12T19:08:44.396" v="6925" actId="20577"/>
          <ac:spMkLst>
            <pc:docMk/>
            <pc:sldMk cId="812904721" sldId="290"/>
            <ac:spMk id="4" creationId="{A1937EE6-90CC-27E0-5CA9-43B6C785103B}"/>
          </ac:spMkLst>
        </pc:spChg>
        <pc:spChg chg="add mod">
          <ac:chgData name="Ankur Das" userId="3002a4a4e49f1d63" providerId="LiveId" clId="{BBDD7C9C-C655-4A40-8058-C5C261DBE5B0}" dt="2024-03-12T18:01:15.040" v="5133" actId="1076"/>
          <ac:spMkLst>
            <pc:docMk/>
            <pc:sldMk cId="812904721" sldId="290"/>
            <ac:spMk id="5" creationId="{4FC473E5-9D29-CB46-8135-CB546BFC30BB}"/>
          </ac:spMkLst>
        </pc:spChg>
        <pc:spChg chg="add mod">
          <ac:chgData name="Ankur Das" userId="3002a4a4e49f1d63" providerId="LiveId" clId="{BBDD7C9C-C655-4A40-8058-C5C261DBE5B0}" dt="2024-03-12T19:02:27.055" v="6918"/>
          <ac:spMkLst>
            <pc:docMk/>
            <pc:sldMk cId="812904721" sldId="290"/>
            <ac:spMk id="6" creationId="{5197FF7C-1807-5C87-946B-59A9DC60BAC3}"/>
          </ac:spMkLst>
        </pc:spChg>
        <pc:spChg chg="del">
          <ac:chgData name="Ankur Das" userId="3002a4a4e49f1d63" providerId="LiveId" clId="{BBDD7C9C-C655-4A40-8058-C5C261DBE5B0}" dt="2024-03-12T15:18:38.059" v="2506" actId="478"/>
          <ac:spMkLst>
            <pc:docMk/>
            <pc:sldMk cId="812904721" sldId="290"/>
            <ac:spMk id="10" creationId="{371549F7-117C-CF5F-037A-883F28F0572C}"/>
          </ac:spMkLst>
        </pc:spChg>
        <pc:spChg chg="del">
          <ac:chgData name="Ankur Das" userId="3002a4a4e49f1d63" providerId="LiveId" clId="{BBDD7C9C-C655-4A40-8058-C5C261DBE5B0}" dt="2024-03-12T15:18:38.059" v="2506" actId="478"/>
          <ac:spMkLst>
            <pc:docMk/>
            <pc:sldMk cId="812904721" sldId="290"/>
            <ac:spMk id="12" creationId="{E9C41B78-6FEA-E05F-A261-78E7C94D00C6}"/>
          </ac:spMkLst>
        </pc:spChg>
      </pc:sldChg>
      <pc:sldChg chg="addSp delSp modSp add mod ord modNotes">
        <pc:chgData name="Ankur Das" userId="3002a4a4e49f1d63" providerId="LiveId" clId="{BBDD7C9C-C655-4A40-8058-C5C261DBE5B0}" dt="2024-03-13T09:53:25.820" v="9443" actId="14100"/>
        <pc:sldMkLst>
          <pc:docMk/>
          <pc:sldMk cId="1039526439" sldId="291"/>
        </pc:sldMkLst>
        <pc:spChg chg="add del mod">
          <ac:chgData name="Ankur Das" userId="3002a4a4e49f1d63" providerId="LiveId" clId="{BBDD7C9C-C655-4A40-8058-C5C261DBE5B0}" dt="2024-03-13T09:53:25.820" v="9443" actId="14100"/>
          <ac:spMkLst>
            <pc:docMk/>
            <pc:sldMk cId="1039526439" sldId="291"/>
            <ac:spMk id="2" creationId="{76C3B8FA-652C-A050-7A85-27F3B02D89CF}"/>
          </ac:spMkLst>
        </pc:spChg>
        <pc:spChg chg="mod">
          <ac:chgData name="Ankur Das" userId="3002a4a4e49f1d63" providerId="LiveId" clId="{BBDD7C9C-C655-4A40-8058-C5C261DBE5B0}" dt="2024-03-13T09:52:51.284" v="9423" actId="20577"/>
          <ac:spMkLst>
            <pc:docMk/>
            <pc:sldMk cId="1039526439" sldId="291"/>
            <ac:spMk id="4" creationId="{A1937EE6-90CC-27E0-5CA9-43B6C785103B}"/>
          </ac:spMkLst>
        </pc:spChg>
        <pc:spChg chg="mod">
          <ac:chgData name="Ankur Das" userId="3002a4a4e49f1d63" providerId="LiveId" clId="{BBDD7C9C-C655-4A40-8058-C5C261DBE5B0}" dt="2024-03-13T09:41:02.070" v="9309" actId="1076"/>
          <ac:spMkLst>
            <pc:docMk/>
            <pc:sldMk cId="1039526439" sldId="291"/>
            <ac:spMk id="7" creationId="{12E56CA0-F296-6360-D8B9-354A03C0E4CE}"/>
          </ac:spMkLst>
        </pc:spChg>
        <pc:spChg chg="del">
          <ac:chgData name="Ankur Das" userId="3002a4a4e49f1d63" providerId="LiveId" clId="{BBDD7C9C-C655-4A40-8058-C5C261DBE5B0}" dt="2024-03-12T18:04:40.398" v="5204" actId="478"/>
          <ac:spMkLst>
            <pc:docMk/>
            <pc:sldMk cId="1039526439" sldId="291"/>
            <ac:spMk id="10" creationId="{371549F7-117C-CF5F-037A-883F28F0572C}"/>
          </ac:spMkLst>
        </pc:spChg>
        <pc:spChg chg="add del mod">
          <ac:chgData name="Ankur Das" userId="3002a4a4e49f1d63" providerId="LiveId" clId="{BBDD7C9C-C655-4A40-8058-C5C261DBE5B0}" dt="2024-03-13T09:38:52.660" v="9284" actId="478"/>
          <ac:spMkLst>
            <pc:docMk/>
            <pc:sldMk cId="1039526439" sldId="291"/>
            <ac:spMk id="11" creationId="{B6708572-51C3-B271-8294-346CEBE12707}"/>
          </ac:spMkLst>
        </pc:spChg>
        <pc:spChg chg="del">
          <ac:chgData name="Ankur Das" userId="3002a4a4e49f1d63" providerId="LiveId" clId="{BBDD7C9C-C655-4A40-8058-C5C261DBE5B0}" dt="2024-03-12T18:04:41.531" v="5205" actId="478"/>
          <ac:spMkLst>
            <pc:docMk/>
            <pc:sldMk cId="1039526439" sldId="291"/>
            <ac:spMk id="12" creationId="{E9C41B78-6FEA-E05F-A261-78E7C94D00C6}"/>
          </ac:spMkLst>
        </pc:spChg>
        <pc:spChg chg="add del mod">
          <ac:chgData name="Ankur Das" userId="3002a4a4e49f1d63" providerId="LiveId" clId="{BBDD7C9C-C655-4A40-8058-C5C261DBE5B0}" dt="2024-03-13T09:38:52.660" v="9284" actId="478"/>
          <ac:spMkLst>
            <pc:docMk/>
            <pc:sldMk cId="1039526439" sldId="291"/>
            <ac:spMk id="12" creationId="{FDF797AA-3CC8-07AF-3932-82C5159BD710}"/>
          </ac:spMkLst>
        </pc:spChg>
        <pc:spChg chg="add del mod">
          <ac:chgData name="Ankur Das" userId="3002a4a4e49f1d63" providerId="LiveId" clId="{BBDD7C9C-C655-4A40-8058-C5C261DBE5B0}" dt="2024-03-13T09:38:52.660" v="9284" actId="478"/>
          <ac:spMkLst>
            <pc:docMk/>
            <pc:sldMk cId="1039526439" sldId="291"/>
            <ac:spMk id="13" creationId="{5758E6C9-484F-2CE5-4305-BDEA4EB02C64}"/>
          </ac:spMkLst>
        </pc:spChg>
        <pc:picChg chg="add del mod">
          <ac:chgData name="Ankur Das" userId="3002a4a4e49f1d63" providerId="LiveId" clId="{BBDD7C9C-C655-4A40-8058-C5C261DBE5B0}" dt="2024-03-13T09:03:14.545" v="9048" actId="478"/>
          <ac:picMkLst>
            <pc:docMk/>
            <pc:sldMk cId="1039526439" sldId="291"/>
            <ac:picMk id="5" creationId="{DD4E37F0-958F-4A23-BD31-BDE9080D4D6D}"/>
          </ac:picMkLst>
        </pc:picChg>
        <pc:picChg chg="add del mod">
          <ac:chgData name="Ankur Das" userId="3002a4a4e49f1d63" providerId="LiveId" clId="{BBDD7C9C-C655-4A40-8058-C5C261DBE5B0}" dt="2024-03-13T09:18:14.195" v="9056" actId="478"/>
          <ac:picMkLst>
            <pc:docMk/>
            <pc:sldMk cId="1039526439" sldId="291"/>
            <ac:picMk id="8" creationId="{F27308AB-F863-BFBB-5D4F-5011D6CD9359}"/>
          </ac:picMkLst>
        </pc:picChg>
        <pc:picChg chg="add del mod">
          <ac:chgData name="Ankur Das" userId="3002a4a4e49f1d63" providerId="LiveId" clId="{BBDD7C9C-C655-4A40-8058-C5C261DBE5B0}" dt="2024-03-13T09:38:49.218" v="9283" actId="478"/>
          <ac:picMkLst>
            <pc:docMk/>
            <pc:sldMk cId="1039526439" sldId="291"/>
            <ac:picMk id="10" creationId="{2F80C996-5829-A27D-79CF-29BF84533E6E}"/>
          </ac:picMkLst>
        </pc:picChg>
        <pc:picChg chg="add mod">
          <ac:chgData name="Ankur Das" userId="3002a4a4e49f1d63" providerId="LiveId" clId="{BBDD7C9C-C655-4A40-8058-C5C261DBE5B0}" dt="2024-03-13T09:41:16.725" v="9311" actId="14100"/>
          <ac:picMkLst>
            <pc:docMk/>
            <pc:sldMk cId="1039526439" sldId="291"/>
            <ac:picMk id="2050" creationId="{3CB911FB-EB76-B20E-53EB-9CBD67B4B697}"/>
          </ac:picMkLst>
        </pc:picChg>
      </pc:sldChg>
      <pc:sldChg chg="add del">
        <pc:chgData name="Ankur Das" userId="3002a4a4e49f1d63" providerId="LiveId" clId="{BBDD7C9C-C655-4A40-8058-C5C261DBE5B0}" dt="2024-03-12T18:04:23.171" v="5198"/>
        <pc:sldMkLst>
          <pc:docMk/>
          <pc:sldMk cId="2600566787" sldId="291"/>
        </pc:sldMkLst>
      </pc:sldChg>
      <pc:sldChg chg="addSp delSp modSp add mod">
        <pc:chgData name="Ankur Das" userId="3002a4a4e49f1d63" providerId="LiveId" clId="{BBDD7C9C-C655-4A40-8058-C5C261DBE5B0}" dt="2024-03-13T09:47:14.035" v="9342" actId="1076"/>
        <pc:sldMkLst>
          <pc:docMk/>
          <pc:sldMk cId="1732347669" sldId="292"/>
        </pc:sldMkLst>
        <pc:spChg chg="del">
          <ac:chgData name="Ankur Das" userId="3002a4a4e49f1d63" providerId="LiveId" clId="{BBDD7C9C-C655-4A40-8058-C5C261DBE5B0}" dt="2024-03-12T19:17:05.678" v="7140" actId="478"/>
          <ac:spMkLst>
            <pc:docMk/>
            <pc:sldMk cId="1732347669" sldId="292"/>
            <ac:spMk id="2" creationId="{76C3B8FA-652C-A050-7A85-27F3B02D89CF}"/>
          </ac:spMkLst>
        </pc:spChg>
        <pc:spChg chg="mod">
          <ac:chgData name="Ankur Das" userId="3002a4a4e49f1d63" providerId="LiveId" clId="{BBDD7C9C-C655-4A40-8058-C5C261DBE5B0}" dt="2024-03-13T09:22:35.874" v="9149" actId="14100"/>
          <ac:spMkLst>
            <pc:docMk/>
            <pc:sldMk cId="1732347669" sldId="292"/>
            <ac:spMk id="4" creationId="{A1937EE6-90CC-27E0-5CA9-43B6C785103B}"/>
          </ac:spMkLst>
        </pc:spChg>
        <pc:spChg chg="add mod">
          <ac:chgData name="Ankur Das" userId="3002a4a4e49f1d63" providerId="LiveId" clId="{BBDD7C9C-C655-4A40-8058-C5C261DBE5B0}" dt="2024-03-13T09:47:14.035" v="9342" actId="1076"/>
          <ac:spMkLst>
            <pc:docMk/>
            <pc:sldMk cId="1732347669" sldId="292"/>
            <ac:spMk id="5" creationId="{8FC44FA2-1E2A-D974-2892-072ADCD2229D}"/>
          </ac:spMkLst>
        </pc:spChg>
        <pc:spChg chg="mod">
          <ac:chgData name="Ankur Das" userId="3002a4a4e49f1d63" providerId="LiveId" clId="{BBDD7C9C-C655-4A40-8058-C5C261DBE5B0}" dt="2024-03-12T19:16:59.067" v="7139" actId="20577"/>
          <ac:spMkLst>
            <pc:docMk/>
            <pc:sldMk cId="1732347669" sldId="292"/>
            <ac:spMk id="7" creationId="{12E56CA0-F296-6360-D8B9-354A03C0E4CE}"/>
          </ac:spMkLst>
        </pc:spChg>
        <pc:picChg chg="add mod modCrop">
          <ac:chgData name="Ankur Das" userId="3002a4a4e49f1d63" providerId="LiveId" clId="{BBDD7C9C-C655-4A40-8058-C5C261DBE5B0}" dt="2024-03-13T09:36:05.859" v="9181" actId="1076"/>
          <ac:picMkLst>
            <pc:docMk/>
            <pc:sldMk cId="1732347669" sldId="292"/>
            <ac:picMk id="3" creationId="{BB94388C-073C-D728-6FA8-E96D70100F05}"/>
          </ac:picMkLst>
        </pc:picChg>
      </pc:sldChg>
      <pc:sldChg chg="addSp modSp add mod">
        <pc:chgData name="Ankur Das" userId="3002a4a4e49f1d63" providerId="LiveId" clId="{BBDD7C9C-C655-4A40-8058-C5C261DBE5B0}" dt="2024-03-13T09:47:08.845" v="9341" actId="1076"/>
        <pc:sldMkLst>
          <pc:docMk/>
          <pc:sldMk cId="1470067064" sldId="293"/>
        </pc:sldMkLst>
        <pc:spChg chg="mod">
          <ac:chgData name="Ankur Das" userId="3002a4a4e49f1d63" providerId="LiveId" clId="{BBDD7C9C-C655-4A40-8058-C5C261DBE5B0}" dt="2024-03-13T09:47:00.427" v="9340" actId="1076"/>
          <ac:spMkLst>
            <pc:docMk/>
            <pc:sldMk cId="1470067064" sldId="293"/>
            <ac:spMk id="4" creationId="{A1937EE6-90CC-27E0-5CA9-43B6C785103B}"/>
          </ac:spMkLst>
        </pc:spChg>
        <pc:spChg chg="add mod">
          <ac:chgData name="Ankur Das" userId="3002a4a4e49f1d63" providerId="LiveId" clId="{BBDD7C9C-C655-4A40-8058-C5C261DBE5B0}" dt="2024-03-13T09:47:08.845" v="9341" actId="1076"/>
          <ac:spMkLst>
            <pc:docMk/>
            <pc:sldMk cId="1470067064" sldId="293"/>
            <ac:spMk id="5" creationId="{76DBCCC9-E52C-F3F4-7999-32260FB5F0C0}"/>
          </ac:spMkLst>
        </pc:spChg>
        <pc:picChg chg="add mod">
          <ac:chgData name="Ankur Das" userId="3002a4a4e49f1d63" providerId="LiveId" clId="{BBDD7C9C-C655-4A40-8058-C5C261DBE5B0}" dt="2024-03-13T09:36:13.518" v="9182" actId="14100"/>
          <ac:picMkLst>
            <pc:docMk/>
            <pc:sldMk cId="1470067064" sldId="293"/>
            <ac:picMk id="3" creationId="{5483E024-D0E7-515B-FCAE-9DD9D4E5498B}"/>
          </ac:picMkLst>
        </pc:picChg>
      </pc:sldChg>
      <pc:sldChg chg="addSp modSp add mod">
        <pc:chgData name="Ankur Das" userId="3002a4a4e49f1d63" providerId="LiveId" clId="{BBDD7C9C-C655-4A40-8058-C5C261DBE5B0}" dt="2024-03-13T09:46:48.797" v="9338" actId="1076"/>
        <pc:sldMkLst>
          <pc:docMk/>
          <pc:sldMk cId="1516878506" sldId="294"/>
        </pc:sldMkLst>
        <pc:spChg chg="add mod">
          <ac:chgData name="Ankur Das" userId="3002a4a4e49f1d63" providerId="LiveId" clId="{BBDD7C9C-C655-4A40-8058-C5C261DBE5B0}" dt="2024-03-13T09:46:48.797" v="9338" actId="1076"/>
          <ac:spMkLst>
            <pc:docMk/>
            <pc:sldMk cId="1516878506" sldId="294"/>
            <ac:spMk id="2" creationId="{021E0DE9-80F5-EADD-896F-A705EFD33269}"/>
          </ac:spMkLst>
        </pc:spChg>
        <pc:spChg chg="mod">
          <ac:chgData name="Ankur Das" userId="3002a4a4e49f1d63" providerId="LiveId" clId="{BBDD7C9C-C655-4A40-8058-C5C261DBE5B0}" dt="2024-03-13T09:46:44.998" v="9337" actId="14100"/>
          <ac:spMkLst>
            <pc:docMk/>
            <pc:sldMk cId="1516878506" sldId="294"/>
            <ac:spMk id="4" creationId="{A1937EE6-90CC-27E0-5CA9-43B6C785103B}"/>
          </ac:spMkLst>
        </pc:spChg>
      </pc:sldChg>
      <pc:sldChg chg="addSp delSp modSp add mod">
        <pc:chgData name="Ankur Das" userId="3002a4a4e49f1d63" providerId="LiveId" clId="{BBDD7C9C-C655-4A40-8058-C5C261DBE5B0}" dt="2024-03-12T20:54:35.285" v="8926" actId="1076"/>
        <pc:sldMkLst>
          <pc:docMk/>
          <pc:sldMk cId="3242886978" sldId="295"/>
        </pc:sldMkLst>
        <pc:spChg chg="mod">
          <ac:chgData name="Ankur Das" userId="3002a4a4e49f1d63" providerId="LiveId" clId="{BBDD7C9C-C655-4A40-8058-C5C261DBE5B0}" dt="2024-03-12T20:49:24.531" v="8853" actId="113"/>
          <ac:spMkLst>
            <pc:docMk/>
            <pc:sldMk cId="3242886978" sldId="295"/>
            <ac:spMk id="4" creationId="{DB162527-9A23-2B02-2879-631AB5145074}"/>
          </ac:spMkLst>
        </pc:spChg>
        <pc:spChg chg="mod">
          <ac:chgData name="Ankur Das" userId="3002a4a4e49f1d63" providerId="LiveId" clId="{BBDD7C9C-C655-4A40-8058-C5C261DBE5B0}" dt="2024-03-12T20:49:14.762" v="8850" actId="1076"/>
          <ac:spMkLst>
            <pc:docMk/>
            <pc:sldMk cId="3242886978" sldId="295"/>
            <ac:spMk id="5" creationId="{CB39771D-BF4E-98F0-918A-609DC3074AF0}"/>
          </ac:spMkLst>
        </pc:spChg>
        <pc:spChg chg="mod">
          <ac:chgData name="Ankur Das" userId="3002a4a4e49f1d63" providerId="LiveId" clId="{BBDD7C9C-C655-4A40-8058-C5C261DBE5B0}" dt="2024-03-12T20:48:19.097" v="8838" actId="20577"/>
          <ac:spMkLst>
            <pc:docMk/>
            <pc:sldMk cId="3242886978" sldId="295"/>
            <ac:spMk id="7" creationId="{0E59EE6B-D821-855C-9FA7-7C6F237D072C}"/>
          </ac:spMkLst>
        </pc:spChg>
        <pc:spChg chg="del mod">
          <ac:chgData name="Ankur Das" userId="3002a4a4e49f1d63" providerId="LiveId" clId="{BBDD7C9C-C655-4A40-8058-C5C261DBE5B0}" dt="2024-03-12T20:54:31.504" v="8925" actId="478"/>
          <ac:spMkLst>
            <pc:docMk/>
            <pc:sldMk cId="3242886978" sldId="295"/>
            <ac:spMk id="8" creationId="{68EA3908-741E-8E57-EA25-F6D17F07C5DD}"/>
          </ac:spMkLst>
        </pc:spChg>
        <pc:spChg chg="mod">
          <ac:chgData name="Ankur Das" userId="3002a4a4e49f1d63" providerId="LiveId" clId="{BBDD7C9C-C655-4A40-8058-C5C261DBE5B0}" dt="2024-03-12T20:54:23.970" v="8923" actId="1076"/>
          <ac:spMkLst>
            <pc:docMk/>
            <pc:sldMk cId="3242886978" sldId="295"/>
            <ac:spMk id="11" creationId="{D6433562-1AF4-DDFA-51BF-202DD6CC953F}"/>
          </ac:spMkLst>
        </pc:spChg>
        <pc:picChg chg="add mod">
          <ac:chgData name="Ankur Das" userId="3002a4a4e49f1d63" providerId="LiveId" clId="{BBDD7C9C-C655-4A40-8058-C5C261DBE5B0}" dt="2024-03-12T20:54:35.285" v="8926" actId="1076"/>
          <ac:picMkLst>
            <pc:docMk/>
            <pc:sldMk cId="3242886978" sldId="295"/>
            <ac:picMk id="3" creationId="{06E3B3D9-380E-FD66-8438-6CD6778CAC7A}"/>
          </ac:picMkLst>
        </pc:picChg>
        <pc:picChg chg="add mod">
          <ac:chgData name="Ankur Das" userId="3002a4a4e49f1d63" providerId="LiveId" clId="{BBDD7C9C-C655-4A40-8058-C5C261DBE5B0}" dt="2024-03-12T20:53:22.620" v="8864" actId="1076"/>
          <ac:picMkLst>
            <pc:docMk/>
            <pc:sldMk cId="3242886978" sldId="295"/>
            <ac:picMk id="9" creationId="{AF2AE2C4-D062-17CF-CA21-BA4E8289A33F}"/>
          </ac:picMkLst>
        </pc:picChg>
        <pc:picChg chg="del">
          <ac:chgData name="Ankur Das" userId="3002a4a4e49f1d63" providerId="LiveId" clId="{BBDD7C9C-C655-4A40-8058-C5C261DBE5B0}" dt="2024-03-12T20:49:29.285" v="8854" actId="478"/>
          <ac:picMkLst>
            <pc:docMk/>
            <pc:sldMk cId="3242886978" sldId="295"/>
            <ac:picMk id="4098" creationId="{A33FB6BF-820B-DAF8-5461-0EBCC1F55D54}"/>
          </ac:picMkLst>
        </pc:picChg>
        <pc:picChg chg="del">
          <ac:chgData name="Ankur Das" userId="3002a4a4e49f1d63" providerId="LiveId" clId="{BBDD7C9C-C655-4A40-8058-C5C261DBE5B0}" dt="2024-03-12T20:49:31.136" v="8855" actId="478"/>
          <ac:picMkLst>
            <pc:docMk/>
            <pc:sldMk cId="3242886978" sldId="295"/>
            <ac:picMk id="4100" creationId="{105CC284-C054-90A9-47E4-A8A205F71FE4}"/>
          </ac:picMkLst>
        </pc:picChg>
      </pc:sldChg>
      <pc:sldChg chg="delSp modSp add mod">
        <pc:chgData name="Ankur Das" userId="3002a4a4e49f1d63" providerId="LiveId" clId="{BBDD7C9C-C655-4A40-8058-C5C261DBE5B0}" dt="2024-03-13T09:41:08.381" v="9310" actId="1076"/>
        <pc:sldMkLst>
          <pc:docMk/>
          <pc:sldMk cId="2719469036" sldId="296"/>
        </pc:sldMkLst>
        <pc:spChg chg="del">
          <ac:chgData name="Ankur Das" userId="3002a4a4e49f1d63" providerId="LiveId" clId="{BBDD7C9C-C655-4A40-8058-C5C261DBE5B0}" dt="2024-03-13T09:38:05.619" v="9272" actId="478"/>
          <ac:spMkLst>
            <pc:docMk/>
            <pc:sldMk cId="2719469036" sldId="296"/>
            <ac:spMk id="2" creationId="{76C3B8FA-652C-A050-7A85-27F3B02D89CF}"/>
          </ac:spMkLst>
        </pc:spChg>
        <pc:spChg chg="del">
          <ac:chgData name="Ankur Das" userId="3002a4a4e49f1d63" providerId="LiveId" clId="{BBDD7C9C-C655-4A40-8058-C5C261DBE5B0}" dt="2024-03-13T09:38:08.275" v="9273" actId="478"/>
          <ac:spMkLst>
            <pc:docMk/>
            <pc:sldMk cId="2719469036" sldId="296"/>
            <ac:spMk id="4" creationId="{A1937EE6-90CC-27E0-5CA9-43B6C785103B}"/>
          </ac:spMkLst>
        </pc:spChg>
        <pc:spChg chg="mod">
          <ac:chgData name="Ankur Das" userId="3002a4a4e49f1d63" providerId="LiveId" clId="{BBDD7C9C-C655-4A40-8058-C5C261DBE5B0}" dt="2024-03-13T09:41:08.381" v="9310" actId="1076"/>
          <ac:spMkLst>
            <pc:docMk/>
            <pc:sldMk cId="2719469036" sldId="296"/>
            <ac:spMk id="7" creationId="{12E56CA0-F296-6360-D8B9-354A03C0E4CE}"/>
          </ac:spMkLst>
        </pc:spChg>
        <pc:spChg chg="mod">
          <ac:chgData name="Ankur Das" userId="3002a4a4e49f1d63" providerId="LiveId" clId="{BBDD7C9C-C655-4A40-8058-C5C261DBE5B0}" dt="2024-03-13T09:38:35.837" v="9280" actId="1076"/>
          <ac:spMkLst>
            <pc:docMk/>
            <pc:sldMk cId="2719469036" sldId="296"/>
            <ac:spMk id="11" creationId="{B6708572-51C3-B271-8294-346CEBE12707}"/>
          </ac:spMkLst>
        </pc:spChg>
        <pc:spChg chg="mod">
          <ac:chgData name="Ankur Das" userId="3002a4a4e49f1d63" providerId="LiveId" clId="{BBDD7C9C-C655-4A40-8058-C5C261DBE5B0}" dt="2024-03-13T09:38:39.253" v="9281" actId="1076"/>
          <ac:spMkLst>
            <pc:docMk/>
            <pc:sldMk cId="2719469036" sldId="296"/>
            <ac:spMk id="12" creationId="{FDF797AA-3CC8-07AF-3932-82C5159BD710}"/>
          </ac:spMkLst>
        </pc:spChg>
        <pc:spChg chg="mod">
          <ac:chgData name="Ankur Das" userId="3002a4a4e49f1d63" providerId="LiveId" clId="{BBDD7C9C-C655-4A40-8058-C5C261DBE5B0}" dt="2024-03-13T09:38:43.742" v="9282" actId="1076"/>
          <ac:spMkLst>
            <pc:docMk/>
            <pc:sldMk cId="2719469036" sldId="296"/>
            <ac:spMk id="13" creationId="{5758E6C9-484F-2CE5-4305-BDEA4EB02C64}"/>
          </ac:spMkLst>
        </pc:spChg>
        <pc:picChg chg="mod">
          <ac:chgData name="Ankur Das" userId="3002a4a4e49f1d63" providerId="LiveId" clId="{BBDD7C9C-C655-4A40-8058-C5C261DBE5B0}" dt="2024-03-13T09:38:19.718" v="9277" actId="1076"/>
          <ac:picMkLst>
            <pc:docMk/>
            <pc:sldMk cId="2719469036" sldId="296"/>
            <ac:picMk id="10" creationId="{2F80C996-5829-A27D-79CF-29BF84533E6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2710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5"/>
        <p:cNvGrpSpPr/>
        <p:nvPr/>
      </p:nvGrpSpPr>
      <p:grpSpPr>
        <a:xfrm>
          <a:off x="0" y="0"/>
          <a:ext cx="0" cy="0"/>
          <a:chOff x="0" y="0"/>
          <a:chExt cx="0" cy="0"/>
        </a:xfrm>
      </p:grpSpPr>
      <p:sp>
        <p:nvSpPr>
          <p:cNvPr id="296" name="Google Shape;296;p6"/>
          <p:cNvSpPr/>
          <p:nvPr/>
        </p:nvSpPr>
        <p:spPr>
          <a:xfrm>
            <a:off x="0" y="0"/>
            <a:ext cx="9144052" cy="5187100"/>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8214112" y="-649262"/>
            <a:ext cx="1058768" cy="1369466"/>
          </a:xfrm>
          <a:custGeom>
            <a:avLst/>
            <a:gdLst/>
            <a:ahLst/>
            <a:cxnLst/>
            <a:rect l="l" t="t" r="r" b="b"/>
            <a:pathLst>
              <a:path w="32881" h="42530" extrusionOk="0">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flipH="1">
            <a:off x="1966630" y="3452"/>
            <a:ext cx="957274" cy="401759"/>
          </a:xfrm>
          <a:custGeom>
            <a:avLst/>
            <a:gdLst/>
            <a:ahLst/>
            <a:cxnLst/>
            <a:rect l="l" t="t" r="r" b="b"/>
            <a:pathLst>
              <a:path w="29729" h="12477" fill="none" extrusionOk="0">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w="89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8518933" y="-360363"/>
            <a:ext cx="1058736" cy="1369498"/>
          </a:xfrm>
          <a:custGeom>
            <a:avLst/>
            <a:gdLst/>
            <a:ahLst/>
            <a:cxnLst/>
            <a:rect l="l" t="t" r="r" b="b"/>
            <a:pathLst>
              <a:path w="32880" h="42531" extrusionOk="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rot="5400000" flipH="1">
            <a:off x="6929429" y="-287320"/>
            <a:ext cx="402822" cy="957306"/>
          </a:xfrm>
          <a:custGeom>
            <a:avLst/>
            <a:gdLst/>
            <a:ahLst/>
            <a:cxnLst/>
            <a:rect l="l" t="t" r="r" b="b"/>
            <a:pathLst>
              <a:path w="12510" h="29730" fill="none" extrusionOk="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w="8925" cap="rnd" cmpd="sng">
            <a:solidFill>
              <a:srgbClr val="7DA2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rot="-5400000" flipH="1">
            <a:off x="-496268" y="2593360"/>
            <a:ext cx="1632089" cy="685280"/>
          </a:xfrm>
          <a:custGeom>
            <a:avLst/>
            <a:gdLst/>
            <a:ahLst/>
            <a:cxnLst/>
            <a:rect l="l" t="t" r="r" b="b"/>
            <a:pathLst>
              <a:path w="50686" h="21282" fill="none" extrusionOk="0">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w="8925" cap="rnd" cmpd="sng">
            <a:solidFill>
              <a:srgbClr val="5C9A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flipH="1">
            <a:off x="8482277" y="2407662"/>
            <a:ext cx="1111093" cy="1282655"/>
          </a:xfrm>
          <a:custGeom>
            <a:avLst/>
            <a:gdLst/>
            <a:ahLst/>
            <a:cxnLst/>
            <a:rect l="l" t="t" r="r" b="b"/>
            <a:pathLst>
              <a:path w="34506" h="39834" extrusionOk="0">
                <a:moveTo>
                  <a:pt x="1" y="1"/>
                </a:moveTo>
                <a:lnTo>
                  <a:pt x="1" y="39833"/>
                </a:lnTo>
                <a:lnTo>
                  <a:pt x="34505" y="19917"/>
                </a:lnTo>
                <a:lnTo>
                  <a:pt x="1" y="1"/>
                </a:lnTo>
                <a:close/>
              </a:path>
            </a:pathLst>
          </a:custGeom>
          <a:solidFill>
            <a:srgbClr val="D1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flipH="1">
            <a:off x="5065778" y="4736197"/>
            <a:ext cx="1282655" cy="1109998"/>
          </a:xfrm>
          <a:custGeom>
            <a:avLst/>
            <a:gdLst/>
            <a:ahLst/>
            <a:cxnLst/>
            <a:rect l="l" t="t" r="r" b="b"/>
            <a:pathLst>
              <a:path w="39834" h="34472" extrusionOk="0">
                <a:moveTo>
                  <a:pt x="19917" y="0"/>
                </a:moveTo>
                <a:lnTo>
                  <a:pt x="1" y="34472"/>
                </a:lnTo>
                <a:lnTo>
                  <a:pt x="39834" y="34472"/>
                </a:lnTo>
                <a:lnTo>
                  <a:pt x="19917"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flipH="1">
            <a:off x="4938137" y="4710162"/>
            <a:ext cx="162191" cy="162191"/>
          </a:xfrm>
          <a:custGeom>
            <a:avLst/>
            <a:gdLst/>
            <a:ahLst/>
            <a:cxnLst/>
            <a:rect l="l" t="t" r="r" b="b"/>
            <a:pathLst>
              <a:path w="5037" h="5037" fill="none" extrusionOk="0">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w="8925" cap="rnd" cmpd="sng">
            <a:solidFill>
              <a:srgbClr val="59C3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363453" y="4682150"/>
            <a:ext cx="1058768" cy="1370496"/>
          </a:xfrm>
          <a:custGeom>
            <a:avLst/>
            <a:gdLst/>
            <a:ahLst/>
            <a:cxnLst/>
            <a:rect l="l" t="t" r="r" b="b"/>
            <a:pathLst>
              <a:path w="32881" h="42562" extrusionOk="0">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72827" y="4476995"/>
            <a:ext cx="303421" cy="391327"/>
          </a:xfrm>
          <a:custGeom>
            <a:avLst/>
            <a:gdLst/>
            <a:ahLst/>
            <a:cxnLst/>
            <a:rect l="l" t="t" r="r" b="b"/>
            <a:pathLst>
              <a:path w="9423" h="12153" extrusionOk="0">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6"/>
          <p:cNvGrpSpPr/>
          <p:nvPr/>
        </p:nvGrpSpPr>
        <p:grpSpPr>
          <a:xfrm>
            <a:off x="1043396" y="4631845"/>
            <a:ext cx="504284" cy="239600"/>
            <a:chOff x="1043396" y="4631845"/>
            <a:chExt cx="504284" cy="239600"/>
          </a:xfrm>
        </p:grpSpPr>
        <p:sp>
          <p:nvSpPr>
            <p:cNvPr id="308" name="Google Shape;308;p6"/>
            <p:cNvSpPr/>
            <p:nvPr/>
          </p:nvSpPr>
          <p:spPr>
            <a:xfrm flipH="1">
              <a:off x="1502665" y="4631845"/>
              <a:ext cx="45016" cy="45016"/>
            </a:xfrm>
            <a:custGeom>
              <a:avLst/>
              <a:gdLst/>
              <a:ahLst/>
              <a:cxnLst/>
              <a:rect l="l" t="t" r="r" b="b"/>
              <a:pathLst>
                <a:path w="1398" h="1398" extrusionOk="0">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flipH="1">
              <a:off x="1387582" y="4631845"/>
              <a:ext cx="45016" cy="45016"/>
            </a:xfrm>
            <a:custGeom>
              <a:avLst/>
              <a:gdLst/>
              <a:ahLst/>
              <a:cxnLst/>
              <a:rect l="l" t="t" r="r" b="b"/>
              <a:pathLst>
                <a:path w="1398" h="1398" extrusionOk="0">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flipH="1">
              <a:off x="1273562" y="4631845"/>
              <a:ext cx="45016" cy="45016"/>
            </a:xfrm>
            <a:custGeom>
              <a:avLst/>
              <a:gdLst/>
              <a:ahLst/>
              <a:cxnLst/>
              <a:rect l="l" t="t" r="r" b="b"/>
              <a:pathLst>
                <a:path w="1398" h="1398" extrusionOk="0">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flipH="1">
              <a:off x="1158479" y="4631845"/>
              <a:ext cx="45016" cy="45016"/>
            </a:xfrm>
            <a:custGeom>
              <a:avLst/>
              <a:gdLst/>
              <a:ahLst/>
              <a:cxnLst/>
              <a:rect l="l" t="t" r="r" b="b"/>
              <a:pathLst>
                <a:path w="1398" h="1398" extrusionOk="0">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flipH="1">
              <a:off x="1043396" y="4631845"/>
              <a:ext cx="45016" cy="45016"/>
            </a:xfrm>
            <a:custGeom>
              <a:avLst/>
              <a:gdLst/>
              <a:ahLst/>
              <a:cxnLst/>
              <a:rect l="l" t="t" r="r" b="b"/>
              <a:pathLst>
                <a:path w="1398" h="1398" extrusionOk="0">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flipH="1">
              <a:off x="1502665" y="4729121"/>
              <a:ext cx="45016" cy="45048"/>
            </a:xfrm>
            <a:custGeom>
              <a:avLst/>
              <a:gdLst/>
              <a:ahLst/>
              <a:cxnLst/>
              <a:rect l="l" t="t" r="r" b="b"/>
              <a:pathLst>
                <a:path w="1398" h="1399" extrusionOk="0">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flipH="1">
              <a:off x="1387582" y="4729121"/>
              <a:ext cx="45016" cy="45048"/>
            </a:xfrm>
            <a:custGeom>
              <a:avLst/>
              <a:gdLst/>
              <a:ahLst/>
              <a:cxnLst/>
              <a:rect l="l" t="t" r="r" b="b"/>
              <a:pathLst>
                <a:path w="1398" h="1399" extrusionOk="0">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flipH="1">
              <a:off x="1273562" y="4729121"/>
              <a:ext cx="45016" cy="45048"/>
            </a:xfrm>
            <a:custGeom>
              <a:avLst/>
              <a:gdLst/>
              <a:ahLst/>
              <a:cxnLst/>
              <a:rect l="l" t="t" r="r" b="b"/>
              <a:pathLst>
                <a:path w="1398" h="1399" extrusionOk="0">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flipH="1">
              <a:off x="1158479" y="4729121"/>
              <a:ext cx="45016" cy="45048"/>
            </a:xfrm>
            <a:custGeom>
              <a:avLst/>
              <a:gdLst/>
              <a:ahLst/>
              <a:cxnLst/>
              <a:rect l="l" t="t" r="r" b="b"/>
              <a:pathLst>
                <a:path w="1398" h="1399" extrusionOk="0">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flipH="1">
              <a:off x="1043396" y="4729121"/>
              <a:ext cx="45016" cy="45048"/>
            </a:xfrm>
            <a:custGeom>
              <a:avLst/>
              <a:gdLst/>
              <a:ahLst/>
              <a:cxnLst/>
              <a:rect l="l" t="t" r="r" b="b"/>
              <a:pathLst>
                <a:path w="1398" h="1399" extrusionOk="0">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flipH="1">
              <a:off x="1502665" y="4826429"/>
              <a:ext cx="45016" cy="45016"/>
            </a:xfrm>
            <a:custGeom>
              <a:avLst/>
              <a:gdLst/>
              <a:ahLst/>
              <a:cxnLst/>
              <a:rect l="l" t="t" r="r" b="b"/>
              <a:pathLst>
                <a:path w="1398" h="1398" extrusionOk="0">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flipH="1">
              <a:off x="1387582" y="4826429"/>
              <a:ext cx="45016" cy="45016"/>
            </a:xfrm>
            <a:custGeom>
              <a:avLst/>
              <a:gdLst/>
              <a:ahLst/>
              <a:cxnLst/>
              <a:rect l="l" t="t" r="r" b="b"/>
              <a:pathLst>
                <a:path w="1398" h="1398" extrusionOk="0">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flipH="1">
              <a:off x="1273562" y="4826429"/>
              <a:ext cx="45016" cy="45016"/>
            </a:xfrm>
            <a:custGeom>
              <a:avLst/>
              <a:gdLst/>
              <a:ahLst/>
              <a:cxnLst/>
              <a:rect l="l" t="t" r="r" b="b"/>
              <a:pathLst>
                <a:path w="1398" h="1398" extrusionOk="0">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flipH="1">
              <a:off x="1158479" y="4826429"/>
              <a:ext cx="45016" cy="45016"/>
            </a:xfrm>
            <a:custGeom>
              <a:avLst/>
              <a:gdLst/>
              <a:ahLst/>
              <a:cxnLst/>
              <a:rect l="l" t="t" r="r" b="b"/>
              <a:pathLst>
                <a:path w="1398" h="1398" extrusionOk="0">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flipH="1">
              <a:off x="1043396" y="4826429"/>
              <a:ext cx="45016" cy="45016"/>
            </a:xfrm>
            <a:custGeom>
              <a:avLst/>
              <a:gdLst/>
              <a:ahLst/>
              <a:cxnLst/>
              <a:rect l="l" t="t" r="r" b="b"/>
              <a:pathLst>
                <a:path w="1398" h="1398" extrusionOk="0">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6"/>
          <p:cNvSpPr/>
          <p:nvPr/>
        </p:nvSpPr>
        <p:spPr>
          <a:xfrm flipH="1">
            <a:off x="2192788" y="4900033"/>
            <a:ext cx="442557" cy="443587"/>
          </a:xfrm>
          <a:custGeom>
            <a:avLst/>
            <a:gdLst/>
            <a:ahLst/>
            <a:cxnLst/>
            <a:rect l="l" t="t" r="r" b="b"/>
            <a:pathLst>
              <a:path w="13744" h="13776" extrusionOk="0">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txBox="1">
            <a:spLocks noGrp="1"/>
          </p:cNvSpPr>
          <p:nvPr>
            <p:ph type="title"/>
          </p:nvPr>
        </p:nvSpPr>
        <p:spPr>
          <a:xfrm>
            <a:off x="713225" y="539500"/>
            <a:ext cx="7717500" cy="32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2">
  <p:cSld name="CUSTOM_14">
    <p:spTree>
      <p:nvGrpSpPr>
        <p:cNvPr id="1" name="Shape 1707"/>
        <p:cNvGrpSpPr/>
        <p:nvPr/>
      </p:nvGrpSpPr>
      <p:grpSpPr>
        <a:xfrm>
          <a:off x="0" y="0"/>
          <a:ext cx="0" cy="0"/>
          <a:chOff x="0" y="0"/>
          <a:chExt cx="0" cy="0"/>
        </a:xfrm>
      </p:grpSpPr>
      <p:sp>
        <p:nvSpPr>
          <p:cNvPr id="1708" name="Google Shape;1708;p29"/>
          <p:cNvSpPr/>
          <p:nvPr/>
        </p:nvSpPr>
        <p:spPr>
          <a:xfrm rot="10800000" flipH="1">
            <a:off x="0" y="0"/>
            <a:ext cx="9144052" cy="5187100"/>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29"/>
          <p:cNvGrpSpPr/>
          <p:nvPr/>
        </p:nvGrpSpPr>
        <p:grpSpPr>
          <a:xfrm flipH="1">
            <a:off x="-334878" y="-1040482"/>
            <a:ext cx="10519737" cy="6877754"/>
            <a:chOff x="-1030203" y="-1059532"/>
            <a:chExt cx="10519737" cy="6877754"/>
          </a:xfrm>
        </p:grpSpPr>
        <p:sp>
          <p:nvSpPr>
            <p:cNvPr id="1710" name="Google Shape;1710;p29"/>
            <p:cNvSpPr/>
            <p:nvPr/>
          </p:nvSpPr>
          <p:spPr>
            <a:xfrm>
              <a:off x="-1030203" y="-1059532"/>
              <a:ext cx="2112256" cy="2112256"/>
            </a:xfrm>
            <a:custGeom>
              <a:avLst/>
              <a:gdLst/>
              <a:ahLst/>
              <a:cxnLst/>
              <a:rect l="l" t="t" r="r" b="b"/>
              <a:pathLst>
                <a:path w="65598" h="65598" extrusionOk="0">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9"/>
            <p:cNvSpPr/>
            <p:nvPr/>
          </p:nvSpPr>
          <p:spPr>
            <a:xfrm>
              <a:off x="8430765" y="-649262"/>
              <a:ext cx="1058768" cy="1369466"/>
            </a:xfrm>
            <a:custGeom>
              <a:avLst/>
              <a:gdLst/>
              <a:ahLst/>
              <a:cxnLst/>
              <a:rect l="l" t="t" r="r" b="b"/>
              <a:pathLst>
                <a:path w="32881" h="42530" extrusionOk="0">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9"/>
            <p:cNvSpPr/>
            <p:nvPr/>
          </p:nvSpPr>
          <p:spPr>
            <a:xfrm>
              <a:off x="6221226" y="3452"/>
              <a:ext cx="957274" cy="401759"/>
            </a:xfrm>
            <a:custGeom>
              <a:avLst/>
              <a:gdLst/>
              <a:ahLst/>
              <a:cxnLst/>
              <a:rect l="l" t="t" r="r" b="b"/>
              <a:pathLst>
                <a:path w="29729" h="12477" fill="none" extrusionOk="0">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w="89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9"/>
            <p:cNvSpPr/>
            <p:nvPr/>
          </p:nvSpPr>
          <p:spPr>
            <a:xfrm>
              <a:off x="8430786" y="173037"/>
              <a:ext cx="1058736" cy="1369498"/>
            </a:xfrm>
            <a:custGeom>
              <a:avLst/>
              <a:gdLst/>
              <a:ahLst/>
              <a:cxnLst/>
              <a:rect l="l" t="t" r="r" b="b"/>
              <a:pathLst>
                <a:path w="32880" h="42531" extrusionOk="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9"/>
            <p:cNvSpPr/>
            <p:nvPr/>
          </p:nvSpPr>
          <p:spPr>
            <a:xfrm>
              <a:off x="5439351" y="377033"/>
              <a:ext cx="45016" cy="45016"/>
            </a:xfrm>
            <a:custGeom>
              <a:avLst/>
              <a:gdLst/>
              <a:ahLst/>
              <a:cxnLst/>
              <a:rect l="l" t="t" r="r" b="b"/>
              <a:pathLst>
                <a:path w="1398" h="1398" extrusionOk="0">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9"/>
            <p:cNvSpPr/>
            <p:nvPr/>
          </p:nvSpPr>
          <p:spPr>
            <a:xfrm>
              <a:off x="5536659" y="377033"/>
              <a:ext cx="45016" cy="45016"/>
            </a:xfrm>
            <a:custGeom>
              <a:avLst/>
              <a:gdLst/>
              <a:ahLst/>
              <a:cxnLst/>
              <a:rect l="l" t="t" r="r" b="b"/>
              <a:pathLst>
                <a:path w="1398" h="1398" extrusionOk="0">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9"/>
            <p:cNvSpPr/>
            <p:nvPr/>
          </p:nvSpPr>
          <p:spPr>
            <a:xfrm>
              <a:off x="5633936" y="377033"/>
              <a:ext cx="45016" cy="45016"/>
            </a:xfrm>
            <a:custGeom>
              <a:avLst/>
              <a:gdLst/>
              <a:ahLst/>
              <a:cxnLst/>
              <a:rect l="l" t="t" r="r" b="b"/>
              <a:pathLst>
                <a:path w="1398" h="1398" extrusionOk="0">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9"/>
            <p:cNvSpPr/>
            <p:nvPr/>
          </p:nvSpPr>
          <p:spPr>
            <a:xfrm rot="-5400000">
              <a:off x="1812879" y="-287320"/>
              <a:ext cx="402822" cy="957306"/>
            </a:xfrm>
            <a:custGeom>
              <a:avLst/>
              <a:gdLst/>
              <a:ahLst/>
              <a:cxnLst/>
              <a:rect l="l" t="t" r="r" b="b"/>
              <a:pathLst>
                <a:path w="12510" h="29730" fill="none" extrusionOk="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w="89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5439351" y="491086"/>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5536659" y="491086"/>
              <a:ext cx="45016" cy="45016"/>
            </a:xfrm>
            <a:custGeom>
              <a:avLst/>
              <a:gdLst/>
              <a:ahLst/>
              <a:cxnLst/>
              <a:rect l="l" t="t" r="r" b="b"/>
              <a:pathLst>
                <a:path w="1398" h="1398" extrusionOk="0">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5633936" y="491086"/>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5439351" y="606169"/>
              <a:ext cx="45016" cy="45016"/>
            </a:xfrm>
            <a:custGeom>
              <a:avLst/>
              <a:gdLst/>
              <a:ahLst/>
              <a:cxnLst/>
              <a:rect l="l" t="t" r="r" b="b"/>
              <a:pathLst>
                <a:path w="1398" h="1398" extrusionOk="0">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5536659" y="606169"/>
              <a:ext cx="45016" cy="45016"/>
            </a:xfrm>
            <a:custGeom>
              <a:avLst/>
              <a:gdLst/>
              <a:ahLst/>
              <a:cxnLst/>
              <a:rect l="l" t="t" r="r" b="b"/>
              <a:pathLst>
                <a:path w="1398" h="1398" extrusionOk="0">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5633936" y="606169"/>
              <a:ext cx="45016" cy="45016"/>
            </a:xfrm>
            <a:custGeom>
              <a:avLst/>
              <a:gdLst/>
              <a:ahLst/>
              <a:cxnLst/>
              <a:rect l="l" t="t" r="r" b="b"/>
              <a:pathLst>
                <a:path w="1398" h="1398" extrusionOk="0">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5439351" y="720189"/>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5536659" y="720189"/>
              <a:ext cx="45016" cy="45016"/>
            </a:xfrm>
            <a:custGeom>
              <a:avLst/>
              <a:gdLst/>
              <a:ahLst/>
              <a:cxnLst/>
              <a:rect l="l" t="t" r="r" b="b"/>
              <a:pathLst>
                <a:path w="1398" h="1398" extrusionOk="0">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5633936" y="720189"/>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rot="5400000">
              <a:off x="8009309" y="2593360"/>
              <a:ext cx="1632089" cy="685280"/>
            </a:xfrm>
            <a:custGeom>
              <a:avLst/>
              <a:gdLst/>
              <a:ahLst/>
              <a:cxnLst/>
              <a:rect l="l" t="t" r="r" b="b"/>
              <a:pathLst>
                <a:path w="50686" h="21282" fill="none" extrusionOk="0">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w="8925" cap="rnd" cmpd="sng">
              <a:solidFill>
                <a:srgbClr val="5C9A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8960" y="2407662"/>
              <a:ext cx="1111093" cy="1282655"/>
            </a:xfrm>
            <a:custGeom>
              <a:avLst/>
              <a:gdLst/>
              <a:ahLst/>
              <a:cxnLst/>
              <a:rect l="l" t="t" r="r" b="b"/>
              <a:pathLst>
                <a:path w="34506" h="39834" extrusionOk="0">
                  <a:moveTo>
                    <a:pt x="1" y="1"/>
                  </a:moveTo>
                  <a:lnTo>
                    <a:pt x="1" y="39833"/>
                  </a:lnTo>
                  <a:lnTo>
                    <a:pt x="34505" y="1991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2796697" y="4050397"/>
              <a:ext cx="1282655" cy="1109998"/>
            </a:xfrm>
            <a:custGeom>
              <a:avLst/>
              <a:gdLst/>
              <a:ahLst/>
              <a:cxnLst/>
              <a:rect l="l" t="t" r="r" b="b"/>
              <a:pathLst>
                <a:path w="39834" h="34472" extrusionOk="0">
                  <a:moveTo>
                    <a:pt x="19917" y="0"/>
                  </a:moveTo>
                  <a:lnTo>
                    <a:pt x="1" y="34472"/>
                  </a:lnTo>
                  <a:lnTo>
                    <a:pt x="39834" y="34472"/>
                  </a:lnTo>
                  <a:lnTo>
                    <a:pt x="199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4044801" y="4176762"/>
              <a:ext cx="162191" cy="162191"/>
            </a:xfrm>
            <a:custGeom>
              <a:avLst/>
              <a:gdLst/>
              <a:ahLst/>
              <a:cxnLst/>
              <a:rect l="l" t="t" r="r" b="b"/>
              <a:pathLst>
                <a:path w="5037" h="5037" fill="none" extrusionOk="0">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w="89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1653243" y="4236397"/>
              <a:ext cx="978204" cy="1332855"/>
            </a:xfrm>
            <a:custGeom>
              <a:avLst/>
              <a:gdLst/>
              <a:ahLst/>
              <a:cxnLst/>
              <a:rect l="l" t="t" r="r" b="b"/>
              <a:pathLst>
                <a:path w="30379" h="41393" extrusionOk="0">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5057491" y="4414237"/>
              <a:ext cx="51295" cy="52325"/>
            </a:xfrm>
            <a:custGeom>
              <a:avLst/>
              <a:gdLst/>
              <a:ahLst/>
              <a:cxnLst/>
              <a:rect l="l" t="t" r="r" b="b"/>
              <a:pathLst>
                <a:path w="1593" h="1625" extrusionOk="0">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5188288" y="4414237"/>
              <a:ext cx="52325" cy="52325"/>
            </a:xfrm>
            <a:custGeom>
              <a:avLst/>
              <a:gdLst/>
              <a:ahLst/>
              <a:cxnLst/>
              <a:rect l="l" t="t" r="r" b="b"/>
              <a:pathLst>
                <a:path w="1625" h="1625" extrusionOk="0">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5320082" y="4414237"/>
              <a:ext cx="51295" cy="52325"/>
            </a:xfrm>
            <a:custGeom>
              <a:avLst/>
              <a:gdLst/>
              <a:ahLst/>
              <a:cxnLst/>
              <a:rect l="l" t="t" r="r" b="b"/>
              <a:pathLst>
                <a:path w="1593" h="1625" extrusionOk="0">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5451909" y="4414237"/>
              <a:ext cx="51295" cy="52325"/>
            </a:xfrm>
            <a:custGeom>
              <a:avLst/>
              <a:gdLst/>
              <a:ahLst/>
              <a:cxnLst/>
              <a:rect l="l" t="t" r="r" b="b"/>
              <a:pathLst>
                <a:path w="1593" h="1625" extrusionOk="0">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5582673" y="4414237"/>
              <a:ext cx="51295" cy="52325"/>
            </a:xfrm>
            <a:custGeom>
              <a:avLst/>
              <a:gdLst/>
              <a:ahLst/>
              <a:cxnLst/>
              <a:rect l="l" t="t" r="r" b="b"/>
              <a:pathLst>
                <a:path w="1593" h="1625" extrusionOk="0">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51551" y="4447725"/>
              <a:ext cx="1058768" cy="1370496"/>
            </a:xfrm>
            <a:custGeom>
              <a:avLst/>
              <a:gdLst/>
              <a:ahLst/>
              <a:cxnLst/>
              <a:rect l="l" t="t" r="r" b="b"/>
              <a:pathLst>
                <a:path w="32881" h="42562" extrusionOk="0">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762179" y="4452942"/>
              <a:ext cx="69101" cy="68039"/>
            </a:xfrm>
            <a:custGeom>
              <a:avLst/>
              <a:gdLst/>
              <a:ahLst/>
              <a:cxnLst/>
              <a:rect l="l" t="t" r="r" b="b"/>
              <a:pathLst>
                <a:path w="2146" h="2113" extrusionOk="0">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289480" y="4476995"/>
              <a:ext cx="303421" cy="391327"/>
            </a:xfrm>
            <a:custGeom>
              <a:avLst/>
              <a:gdLst/>
              <a:ahLst/>
              <a:cxnLst/>
              <a:rect l="l" t="t" r="r" b="b"/>
              <a:pathLst>
                <a:path w="9423" h="12153" extrusionOk="0">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5057491" y="4526164"/>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5188288" y="4526164"/>
              <a:ext cx="52325" cy="51295"/>
            </a:xfrm>
            <a:custGeom>
              <a:avLst/>
              <a:gdLst/>
              <a:ahLst/>
              <a:cxnLst/>
              <a:rect l="l" t="t" r="r" b="b"/>
              <a:pathLst>
                <a:path w="1625" h="1593" extrusionOk="0">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320082" y="4526164"/>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5451909" y="4526164"/>
              <a:ext cx="51295" cy="51295"/>
            </a:xfrm>
            <a:custGeom>
              <a:avLst/>
              <a:gdLst/>
              <a:ahLst/>
              <a:cxnLst/>
              <a:rect l="l" t="t" r="r" b="b"/>
              <a:pathLst>
                <a:path w="1593" h="1593" extrusionOk="0">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582673" y="4526164"/>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7978450" y="4631845"/>
              <a:ext cx="45016" cy="45016"/>
            </a:xfrm>
            <a:custGeom>
              <a:avLst/>
              <a:gdLst/>
              <a:ahLst/>
              <a:cxnLst/>
              <a:rect l="l" t="t" r="r" b="b"/>
              <a:pathLst>
                <a:path w="1398" h="1398" extrusionOk="0">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8093533" y="4631845"/>
              <a:ext cx="45016" cy="45016"/>
            </a:xfrm>
            <a:custGeom>
              <a:avLst/>
              <a:gdLst/>
              <a:ahLst/>
              <a:cxnLst/>
              <a:rect l="l" t="t" r="r" b="b"/>
              <a:pathLst>
                <a:path w="1398" h="1398" extrusionOk="0">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8207553" y="4631845"/>
              <a:ext cx="45016" cy="45016"/>
            </a:xfrm>
            <a:custGeom>
              <a:avLst/>
              <a:gdLst/>
              <a:ahLst/>
              <a:cxnLst/>
              <a:rect l="l" t="t" r="r" b="b"/>
              <a:pathLst>
                <a:path w="1398" h="1398" extrusionOk="0">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8322636" y="4631845"/>
              <a:ext cx="45016" cy="45016"/>
            </a:xfrm>
            <a:custGeom>
              <a:avLst/>
              <a:gdLst/>
              <a:ahLst/>
              <a:cxnLst/>
              <a:rect l="l" t="t" r="r" b="b"/>
              <a:pathLst>
                <a:path w="1398" h="1398" extrusionOk="0">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8437718" y="4631845"/>
              <a:ext cx="45016" cy="45016"/>
            </a:xfrm>
            <a:custGeom>
              <a:avLst/>
              <a:gdLst/>
              <a:ahLst/>
              <a:cxnLst/>
              <a:rect l="l" t="t" r="r" b="b"/>
              <a:pathLst>
                <a:path w="1398" h="1398" extrusionOk="0">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5057491" y="4638124"/>
              <a:ext cx="51295" cy="51295"/>
            </a:xfrm>
            <a:custGeom>
              <a:avLst/>
              <a:gdLst/>
              <a:ahLst/>
              <a:cxnLst/>
              <a:rect l="l" t="t" r="r" b="b"/>
              <a:pathLst>
                <a:path w="1593" h="1593" extrusionOk="0">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5188288" y="4638124"/>
              <a:ext cx="52325" cy="51295"/>
            </a:xfrm>
            <a:custGeom>
              <a:avLst/>
              <a:gdLst/>
              <a:ahLst/>
              <a:cxnLst/>
              <a:rect l="l" t="t" r="r" b="b"/>
              <a:pathLst>
                <a:path w="1625" h="1593" extrusionOk="0">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9"/>
            <p:cNvSpPr/>
            <p:nvPr/>
          </p:nvSpPr>
          <p:spPr>
            <a:xfrm>
              <a:off x="5320082" y="4638124"/>
              <a:ext cx="51295" cy="51295"/>
            </a:xfrm>
            <a:custGeom>
              <a:avLst/>
              <a:gdLst/>
              <a:ahLst/>
              <a:cxnLst/>
              <a:rect l="l" t="t" r="r" b="b"/>
              <a:pathLst>
                <a:path w="1593" h="1593" extrusionOk="0">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9"/>
            <p:cNvSpPr/>
            <p:nvPr/>
          </p:nvSpPr>
          <p:spPr>
            <a:xfrm>
              <a:off x="5451909" y="4638124"/>
              <a:ext cx="51295" cy="51295"/>
            </a:xfrm>
            <a:custGeom>
              <a:avLst/>
              <a:gdLst/>
              <a:ahLst/>
              <a:cxnLst/>
              <a:rect l="l" t="t" r="r" b="b"/>
              <a:pathLst>
                <a:path w="1593" h="1593" extrusionOk="0">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9"/>
            <p:cNvSpPr/>
            <p:nvPr/>
          </p:nvSpPr>
          <p:spPr>
            <a:xfrm>
              <a:off x="5582673" y="4638124"/>
              <a:ext cx="51295" cy="51295"/>
            </a:xfrm>
            <a:custGeom>
              <a:avLst/>
              <a:gdLst/>
              <a:ahLst/>
              <a:cxnLst/>
              <a:rect l="l" t="t" r="r" b="b"/>
              <a:pathLst>
                <a:path w="1593" h="1593" extrusionOk="0">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p:nvPr/>
          </p:nvSpPr>
          <p:spPr>
            <a:xfrm>
              <a:off x="7978450" y="4729121"/>
              <a:ext cx="45016" cy="45048"/>
            </a:xfrm>
            <a:custGeom>
              <a:avLst/>
              <a:gdLst/>
              <a:ahLst/>
              <a:cxnLst/>
              <a:rect l="l" t="t" r="r" b="b"/>
              <a:pathLst>
                <a:path w="1398" h="1399" extrusionOk="0">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9"/>
            <p:cNvSpPr/>
            <p:nvPr/>
          </p:nvSpPr>
          <p:spPr>
            <a:xfrm>
              <a:off x="8093533" y="4729121"/>
              <a:ext cx="45016" cy="45048"/>
            </a:xfrm>
            <a:custGeom>
              <a:avLst/>
              <a:gdLst/>
              <a:ahLst/>
              <a:cxnLst/>
              <a:rect l="l" t="t" r="r" b="b"/>
              <a:pathLst>
                <a:path w="1398" h="1399" extrusionOk="0">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9"/>
            <p:cNvSpPr/>
            <p:nvPr/>
          </p:nvSpPr>
          <p:spPr>
            <a:xfrm>
              <a:off x="8207553" y="4729121"/>
              <a:ext cx="45016" cy="45048"/>
            </a:xfrm>
            <a:custGeom>
              <a:avLst/>
              <a:gdLst/>
              <a:ahLst/>
              <a:cxnLst/>
              <a:rect l="l" t="t" r="r" b="b"/>
              <a:pathLst>
                <a:path w="1398" h="1399" extrusionOk="0">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9"/>
            <p:cNvSpPr/>
            <p:nvPr/>
          </p:nvSpPr>
          <p:spPr>
            <a:xfrm>
              <a:off x="8322636" y="4729121"/>
              <a:ext cx="45016" cy="45048"/>
            </a:xfrm>
            <a:custGeom>
              <a:avLst/>
              <a:gdLst/>
              <a:ahLst/>
              <a:cxnLst/>
              <a:rect l="l" t="t" r="r" b="b"/>
              <a:pathLst>
                <a:path w="1398" h="1399" extrusionOk="0">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9"/>
            <p:cNvSpPr/>
            <p:nvPr/>
          </p:nvSpPr>
          <p:spPr>
            <a:xfrm>
              <a:off x="8437718" y="4729121"/>
              <a:ext cx="45016" cy="45048"/>
            </a:xfrm>
            <a:custGeom>
              <a:avLst/>
              <a:gdLst/>
              <a:ahLst/>
              <a:cxnLst/>
              <a:rect l="l" t="t" r="r" b="b"/>
              <a:pathLst>
                <a:path w="1398" h="1399" extrusionOk="0">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9"/>
            <p:cNvSpPr/>
            <p:nvPr/>
          </p:nvSpPr>
          <p:spPr>
            <a:xfrm>
              <a:off x="5057491" y="4749021"/>
              <a:ext cx="51295" cy="51295"/>
            </a:xfrm>
            <a:custGeom>
              <a:avLst/>
              <a:gdLst/>
              <a:ahLst/>
              <a:cxnLst/>
              <a:rect l="l" t="t" r="r" b="b"/>
              <a:pathLst>
                <a:path w="1593" h="1593" extrusionOk="0">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9"/>
            <p:cNvSpPr/>
            <p:nvPr/>
          </p:nvSpPr>
          <p:spPr>
            <a:xfrm>
              <a:off x="5188288" y="4749021"/>
              <a:ext cx="52325" cy="51295"/>
            </a:xfrm>
            <a:custGeom>
              <a:avLst/>
              <a:gdLst/>
              <a:ahLst/>
              <a:cxnLst/>
              <a:rect l="l" t="t" r="r" b="b"/>
              <a:pathLst>
                <a:path w="1625" h="1593" extrusionOk="0">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9"/>
            <p:cNvSpPr/>
            <p:nvPr/>
          </p:nvSpPr>
          <p:spPr>
            <a:xfrm>
              <a:off x="5320082" y="4749021"/>
              <a:ext cx="51295" cy="51295"/>
            </a:xfrm>
            <a:custGeom>
              <a:avLst/>
              <a:gdLst/>
              <a:ahLst/>
              <a:cxnLst/>
              <a:rect l="l" t="t" r="r" b="b"/>
              <a:pathLst>
                <a:path w="1593" h="1593" extrusionOk="0">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9"/>
            <p:cNvSpPr/>
            <p:nvPr/>
          </p:nvSpPr>
          <p:spPr>
            <a:xfrm>
              <a:off x="5451909" y="4749021"/>
              <a:ext cx="51295" cy="51295"/>
            </a:xfrm>
            <a:custGeom>
              <a:avLst/>
              <a:gdLst/>
              <a:ahLst/>
              <a:cxnLst/>
              <a:rect l="l" t="t" r="r" b="b"/>
              <a:pathLst>
                <a:path w="1593" h="1593" extrusionOk="0">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9"/>
            <p:cNvSpPr/>
            <p:nvPr/>
          </p:nvSpPr>
          <p:spPr>
            <a:xfrm>
              <a:off x="5582673" y="4749021"/>
              <a:ext cx="51295" cy="51295"/>
            </a:xfrm>
            <a:custGeom>
              <a:avLst/>
              <a:gdLst/>
              <a:ahLst/>
              <a:cxnLst/>
              <a:rect l="l" t="t" r="r" b="b"/>
              <a:pathLst>
                <a:path w="1593" h="1593" extrusionOk="0">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9"/>
            <p:cNvSpPr/>
            <p:nvPr/>
          </p:nvSpPr>
          <p:spPr>
            <a:xfrm>
              <a:off x="7978450" y="4826429"/>
              <a:ext cx="45016" cy="45016"/>
            </a:xfrm>
            <a:custGeom>
              <a:avLst/>
              <a:gdLst/>
              <a:ahLst/>
              <a:cxnLst/>
              <a:rect l="l" t="t" r="r" b="b"/>
              <a:pathLst>
                <a:path w="1398" h="1398" extrusionOk="0">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9"/>
            <p:cNvSpPr/>
            <p:nvPr/>
          </p:nvSpPr>
          <p:spPr>
            <a:xfrm>
              <a:off x="8093533" y="4826429"/>
              <a:ext cx="45016" cy="45016"/>
            </a:xfrm>
            <a:custGeom>
              <a:avLst/>
              <a:gdLst/>
              <a:ahLst/>
              <a:cxnLst/>
              <a:rect l="l" t="t" r="r" b="b"/>
              <a:pathLst>
                <a:path w="1398" h="1398" extrusionOk="0">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9"/>
            <p:cNvSpPr/>
            <p:nvPr/>
          </p:nvSpPr>
          <p:spPr>
            <a:xfrm>
              <a:off x="8207553" y="4826429"/>
              <a:ext cx="45016" cy="45016"/>
            </a:xfrm>
            <a:custGeom>
              <a:avLst/>
              <a:gdLst/>
              <a:ahLst/>
              <a:cxnLst/>
              <a:rect l="l" t="t" r="r" b="b"/>
              <a:pathLst>
                <a:path w="1398" h="1398" extrusionOk="0">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9"/>
            <p:cNvSpPr/>
            <p:nvPr/>
          </p:nvSpPr>
          <p:spPr>
            <a:xfrm>
              <a:off x="8322636" y="4826429"/>
              <a:ext cx="45016" cy="45016"/>
            </a:xfrm>
            <a:custGeom>
              <a:avLst/>
              <a:gdLst/>
              <a:ahLst/>
              <a:cxnLst/>
              <a:rect l="l" t="t" r="r" b="b"/>
              <a:pathLst>
                <a:path w="1398" h="1398" extrusionOk="0">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9"/>
            <p:cNvSpPr/>
            <p:nvPr/>
          </p:nvSpPr>
          <p:spPr>
            <a:xfrm>
              <a:off x="8437718" y="4826429"/>
              <a:ext cx="45016" cy="45016"/>
            </a:xfrm>
            <a:custGeom>
              <a:avLst/>
              <a:gdLst/>
              <a:ahLst/>
              <a:cxnLst/>
              <a:rect l="l" t="t" r="r" b="b"/>
              <a:pathLst>
                <a:path w="1398" h="1398" extrusionOk="0">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9"/>
            <p:cNvSpPr/>
            <p:nvPr/>
          </p:nvSpPr>
          <p:spPr>
            <a:xfrm>
              <a:off x="5057491" y="4860948"/>
              <a:ext cx="51295" cy="51295"/>
            </a:xfrm>
            <a:custGeom>
              <a:avLst/>
              <a:gdLst/>
              <a:ahLst/>
              <a:cxnLst/>
              <a:rect l="l" t="t" r="r" b="b"/>
              <a:pathLst>
                <a:path w="1593" h="1593" extrusionOk="0">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9"/>
            <p:cNvSpPr/>
            <p:nvPr/>
          </p:nvSpPr>
          <p:spPr>
            <a:xfrm>
              <a:off x="5188288" y="4860948"/>
              <a:ext cx="52325" cy="51295"/>
            </a:xfrm>
            <a:custGeom>
              <a:avLst/>
              <a:gdLst/>
              <a:ahLst/>
              <a:cxnLst/>
              <a:rect l="l" t="t" r="r" b="b"/>
              <a:pathLst>
                <a:path w="1625" h="1593" extrusionOk="0">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9"/>
            <p:cNvSpPr/>
            <p:nvPr/>
          </p:nvSpPr>
          <p:spPr>
            <a:xfrm>
              <a:off x="5320082" y="4860948"/>
              <a:ext cx="51295" cy="51295"/>
            </a:xfrm>
            <a:custGeom>
              <a:avLst/>
              <a:gdLst/>
              <a:ahLst/>
              <a:cxnLst/>
              <a:rect l="l" t="t" r="r" b="b"/>
              <a:pathLst>
                <a:path w="1593" h="1593" extrusionOk="0">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5451909" y="4860948"/>
              <a:ext cx="51295" cy="51295"/>
            </a:xfrm>
            <a:custGeom>
              <a:avLst/>
              <a:gdLst/>
              <a:ahLst/>
              <a:cxnLst/>
              <a:rect l="l" t="t" r="r" b="b"/>
              <a:pathLst>
                <a:path w="1593" h="1593" extrusionOk="0">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5582673" y="4860948"/>
              <a:ext cx="51295" cy="51295"/>
            </a:xfrm>
            <a:custGeom>
              <a:avLst/>
              <a:gdLst/>
              <a:ahLst/>
              <a:cxnLst/>
              <a:rect l="l" t="t" r="r" b="b"/>
              <a:pathLst>
                <a:path w="1593" h="1593" extrusionOk="0">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9"/>
            <p:cNvSpPr/>
            <p:nvPr/>
          </p:nvSpPr>
          <p:spPr>
            <a:xfrm>
              <a:off x="6509785" y="4900033"/>
              <a:ext cx="442557" cy="443587"/>
            </a:xfrm>
            <a:custGeom>
              <a:avLst/>
              <a:gdLst/>
              <a:ahLst/>
              <a:cxnLst/>
              <a:rect l="l" t="t" r="r" b="b"/>
              <a:pathLst>
                <a:path w="13744" h="13776" extrusionOk="0">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9"/>
            <p:cNvSpPr/>
            <p:nvPr/>
          </p:nvSpPr>
          <p:spPr>
            <a:xfrm>
              <a:off x="5057491" y="4971845"/>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9"/>
            <p:cNvSpPr/>
            <p:nvPr/>
          </p:nvSpPr>
          <p:spPr>
            <a:xfrm>
              <a:off x="5188288" y="4971845"/>
              <a:ext cx="52325" cy="51295"/>
            </a:xfrm>
            <a:custGeom>
              <a:avLst/>
              <a:gdLst/>
              <a:ahLst/>
              <a:cxnLst/>
              <a:rect l="l" t="t" r="r" b="b"/>
              <a:pathLst>
                <a:path w="1625" h="1593" extrusionOk="0">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5320082" y="4971845"/>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5451909" y="4971845"/>
              <a:ext cx="51295" cy="51295"/>
            </a:xfrm>
            <a:custGeom>
              <a:avLst/>
              <a:gdLst/>
              <a:ahLst/>
              <a:cxnLst/>
              <a:rect l="l" t="t" r="r" b="b"/>
              <a:pathLst>
                <a:path w="1593" h="1593" extrusionOk="0">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9"/>
            <p:cNvSpPr/>
            <p:nvPr/>
          </p:nvSpPr>
          <p:spPr>
            <a:xfrm>
              <a:off x="5582673" y="4971845"/>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0800" y="403852"/>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3"/>
              </a:buClr>
              <a:buSzPts val="2800"/>
              <a:buFont typeface="Fredoka One"/>
              <a:buNone/>
              <a:defRPr sz="2800">
                <a:solidFill>
                  <a:schemeClr val="accent3"/>
                </a:solidFill>
                <a:latin typeface="Fredoka One"/>
                <a:ea typeface="Fredoka One"/>
                <a:cs typeface="Fredoka One"/>
                <a:sym typeface="Fredoka One"/>
              </a:defRPr>
            </a:lvl1pPr>
            <a:lvl2pPr lvl="1"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Open Sans"/>
              <a:buChar char="●"/>
              <a:defRPr sz="1800">
                <a:solidFill>
                  <a:schemeClr val="accent4"/>
                </a:solidFill>
                <a:latin typeface="Open Sans"/>
                <a:ea typeface="Open Sans"/>
                <a:cs typeface="Open Sans"/>
                <a:sym typeface="Open Sans"/>
              </a:defRPr>
            </a:lvl1pPr>
            <a:lvl2pPr marL="914400" lvl="1"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2pPr>
            <a:lvl3pPr marL="1371600" lvl="2"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3pPr>
            <a:lvl4pPr marL="1828800" lvl="3"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4pPr>
            <a:lvl5pPr marL="2286000" lvl="4"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5pPr>
            <a:lvl6pPr marL="2743200" lvl="5"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6pPr>
            <a:lvl7pPr marL="3200400" lvl="6"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7pPr>
            <a:lvl8pPr marL="3657600" lvl="7"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8pPr>
            <a:lvl9pPr marL="4114800" lvl="8"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2"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E3CBC9-D9F4-EF90-E787-99983DADE43C}"/>
              </a:ext>
            </a:extLst>
          </p:cNvPr>
          <p:cNvSpPr txBox="1"/>
          <p:nvPr/>
        </p:nvSpPr>
        <p:spPr>
          <a:xfrm>
            <a:off x="718457" y="790463"/>
            <a:ext cx="7707086" cy="861774"/>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ctr"/>
            <a:r>
              <a:rPr lang="en-US" sz="2000" b="1" u="none" strike="noStrike" baseline="0" dirty="0">
                <a:solidFill>
                  <a:srgbClr val="0070C0"/>
                </a:solidFill>
                <a:latin typeface="Roboto Slab" pitchFamily="2" charset="0"/>
                <a:ea typeface="Roboto Slab" pitchFamily="2" charset="0"/>
                <a:cs typeface="Roboto Slab" pitchFamily="2" charset="0"/>
              </a:rPr>
              <a:t>MEPE22</a:t>
            </a:r>
            <a:r>
              <a:rPr lang="en-US" sz="2000" u="none" strike="noStrike" baseline="0" dirty="0">
                <a:solidFill>
                  <a:srgbClr val="0070C0"/>
                </a:solidFill>
                <a:latin typeface="Roboto Slab" pitchFamily="2" charset="0"/>
                <a:ea typeface="Roboto Slab" pitchFamily="2" charset="0"/>
                <a:cs typeface="Roboto Slab" pitchFamily="2" charset="0"/>
              </a:rPr>
              <a:t>: MEMS Devices–Design and Fabrication </a:t>
            </a:r>
            <a:endParaRPr lang="en-IN" sz="2000" dirty="0">
              <a:solidFill>
                <a:srgbClr val="0070C0"/>
              </a:solidFill>
              <a:latin typeface="Roboto Slab" pitchFamily="2" charset="0"/>
              <a:ea typeface="Roboto Slab" pitchFamily="2" charset="0"/>
              <a:cs typeface="Roboto Slab" pitchFamily="2" charset="0"/>
            </a:endParaRPr>
          </a:p>
        </p:txBody>
      </p:sp>
      <p:sp>
        <p:nvSpPr>
          <p:cNvPr id="5" name="TextBox 4">
            <a:extLst>
              <a:ext uri="{FF2B5EF4-FFF2-40B4-BE49-F238E27FC236}">
                <a16:creationId xmlns:a16="http://schemas.microsoft.com/office/drawing/2014/main" id="{6E5B6991-7B85-CEA2-EE15-F736251FEF53}"/>
              </a:ext>
            </a:extLst>
          </p:cNvPr>
          <p:cNvSpPr txBox="1"/>
          <p:nvPr/>
        </p:nvSpPr>
        <p:spPr>
          <a:xfrm>
            <a:off x="145211" y="0"/>
            <a:ext cx="9068372" cy="1261884"/>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ctr"/>
            <a:endParaRPr lang="en-IN" sz="1800" b="0" i="0" u="none" strike="noStrike" baseline="0" dirty="0">
              <a:solidFill>
                <a:srgbClr val="000000"/>
              </a:solidFill>
              <a:latin typeface="Times New Roman" panose="02020603050405020304" pitchFamily="18" charset="0"/>
            </a:endParaRPr>
          </a:p>
          <a:p>
            <a:pPr algn="ctr"/>
            <a:r>
              <a:rPr lang="en-US" sz="2500" b="0" i="0" u="none" strike="noStrike" baseline="0" dirty="0">
                <a:solidFill>
                  <a:srgbClr val="0070C0"/>
                </a:solidFill>
                <a:latin typeface="Roboto Slab" pitchFamily="2" charset="0"/>
                <a:ea typeface="Roboto Slab" pitchFamily="2" charset="0"/>
                <a:cs typeface="Roboto Slab" pitchFamily="2" charset="0"/>
              </a:rPr>
              <a:t>Department of Mechanical Engineering</a:t>
            </a:r>
            <a:endParaRPr lang="en-IN" sz="2500" b="1" dirty="0">
              <a:solidFill>
                <a:srgbClr val="0070C0"/>
              </a:solidFill>
              <a:latin typeface="Roboto Slab" pitchFamily="2" charset="0"/>
              <a:ea typeface="Roboto Slab" pitchFamily="2" charset="0"/>
              <a:cs typeface="Roboto Slab" pitchFamily="2" charset="0"/>
            </a:endParaRPr>
          </a:p>
        </p:txBody>
      </p:sp>
      <p:sp>
        <p:nvSpPr>
          <p:cNvPr id="6" name="TextBox 5">
            <a:extLst>
              <a:ext uri="{FF2B5EF4-FFF2-40B4-BE49-F238E27FC236}">
                <a16:creationId xmlns:a16="http://schemas.microsoft.com/office/drawing/2014/main" id="{384E2889-F79E-E2E1-5BD0-8763BE28D905}"/>
              </a:ext>
            </a:extLst>
          </p:cNvPr>
          <p:cNvSpPr txBox="1"/>
          <p:nvPr/>
        </p:nvSpPr>
        <p:spPr>
          <a:xfrm>
            <a:off x="3080004" y="1812065"/>
            <a:ext cx="298399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00" b="1" i="0" u="none" strike="noStrike" baseline="0" dirty="0">
                <a:solidFill>
                  <a:srgbClr val="0070C0"/>
                </a:solidFill>
                <a:latin typeface="Roboto Slab" pitchFamily="2" charset="0"/>
                <a:ea typeface="Roboto Slab" pitchFamily="2" charset="0"/>
                <a:cs typeface="Roboto Slab" pitchFamily="2" charset="0"/>
              </a:rPr>
              <a:t>Assignment No. 3</a:t>
            </a:r>
            <a:endParaRPr lang="en-US" sz="1800" b="1" dirty="0">
              <a:solidFill>
                <a:srgbClr val="0070C0"/>
              </a:solidFill>
              <a:latin typeface="Roboto Slab" pitchFamily="2" charset="0"/>
              <a:ea typeface="Roboto Slab" pitchFamily="2" charset="0"/>
              <a:cs typeface="Roboto Slab" pitchFamily="2" charset="0"/>
            </a:endParaRPr>
          </a:p>
        </p:txBody>
      </p:sp>
      <p:sp>
        <p:nvSpPr>
          <p:cNvPr id="4" name="TextBox 3">
            <a:extLst>
              <a:ext uri="{FF2B5EF4-FFF2-40B4-BE49-F238E27FC236}">
                <a16:creationId xmlns:a16="http://schemas.microsoft.com/office/drawing/2014/main" id="{697572DB-DDB3-29FF-A45C-37F9D7C0EA99}"/>
              </a:ext>
            </a:extLst>
          </p:cNvPr>
          <p:cNvSpPr txBox="1"/>
          <p:nvPr/>
        </p:nvSpPr>
        <p:spPr>
          <a:xfrm>
            <a:off x="453763" y="-524468"/>
            <a:ext cx="9068372" cy="1261884"/>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700" b="0" i="0" u="none" strike="noStrike" baseline="0" dirty="0">
                <a:solidFill>
                  <a:srgbClr val="0070C0"/>
                </a:solidFill>
                <a:latin typeface="Roboto Slab" pitchFamily="2" charset="0"/>
                <a:ea typeface="Roboto Slab" pitchFamily="2" charset="0"/>
                <a:cs typeface="Roboto Slab" pitchFamily="2" charset="0"/>
              </a:rPr>
              <a:t> </a:t>
            </a:r>
            <a:r>
              <a:rPr lang="en-US" sz="2700" b="1" i="0" u="none" strike="noStrike" baseline="0" dirty="0">
                <a:solidFill>
                  <a:srgbClr val="0070C0"/>
                </a:solidFill>
                <a:latin typeface="Roboto Slab" pitchFamily="2" charset="0"/>
                <a:ea typeface="Roboto Slab" pitchFamily="2" charset="0"/>
                <a:cs typeface="Roboto Slab" pitchFamily="2" charset="0"/>
              </a:rPr>
              <a:t>National Institute of Technology, Tiruchirappalli</a:t>
            </a:r>
            <a:endParaRPr lang="en-IN" sz="2700" b="1" dirty="0">
              <a:solidFill>
                <a:srgbClr val="0070C0"/>
              </a:solidFill>
              <a:latin typeface="Roboto Slab" pitchFamily="2" charset="0"/>
              <a:ea typeface="Roboto Slab" pitchFamily="2" charset="0"/>
              <a:cs typeface="Roboto Slab" pitchFamily="2" charset="0"/>
            </a:endParaRPr>
          </a:p>
        </p:txBody>
      </p:sp>
      <p:sp>
        <p:nvSpPr>
          <p:cNvPr id="2" name="TextBox 1">
            <a:extLst>
              <a:ext uri="{FF2B5EF4-FFF2-40B4-BE49-F238E27FC236}">
                <a16:creationId xmlns:a16="http://schemas.microsoft.com/office/drawing/2014/main" id="{FE36E9A6-AC5B-7460-4DA5-173C78A4B1AC}"/>
              </a:ext>
            </a:extLst>
          </p:cNvPr>
          <p:cNvSpPr txBox="1"/>
          <p:nvPr/>
        </p:nvSpPr>
        <p:spPr>
          <a:xfrm>
            <a:off x="2779671" y="2904364"/>
            <a:ext cx="3584658" cy="10772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b="1" i="0" u="none" strike="noStrike" baseline="0" dirty="0">
                <a:solidFill>
                  <a:srgbClr val="0070C0"/>
                </a:solidFill>
                <a:latin typeface="Roboto Slab" pitchFamily="2" charset="0"/>
                <a:ea typeface="Roboto Slab" pitchFamily="2" charset="0"/>
                <a:cs typeface="Roboto Slab" pitchFamily="2" charset="0"/>
              </a:rPr>
              <a:t>Group No. 5 (ME-A)</a:t>
            </a:r>
          </a:p>
          <a:p>
            <a:pPr algn="ctr"/>
            <a:r>
              <a:rPr lang="en-US" sz="1600" dirty="0">
                <a:solidFill>
                  <a:srgbClr val="0070C0"/>
                </a:solidFill>
                <a:latin typeface="Roboto Slab" pitchFamily="2" charset="0"/>
                <a:ea typeface="Roboto Slab" pitchFamily="2" charset="0"/>
                <a:cs typeface="Roboto Slab" pitchFamily="2" charset="0"/>
              </a:rPr>
              <a:t>Aditya Pratap Singh-111122005</a:t>
            </a:r>
          </a:p>
          <a:p>
            <a:pPr algn="ctr"/>
            <a:r>
              <a:rPr lang="en-US" sz="1600" dirty="0">
                <a:solidFill>
                  <a:srgbClr val="0070C0"/>
                </a:solidFill>
                <a:latin typeface="Roboto Slab" pitchFamily="2" charset="0"/>
                <a:ea typeface="Roboto Slab" pitchFamily="2" charset="0"/>
                <a:cs typeface="Roboto Slab" pitchFamily="2" charset="0"/>
              </a:rPr>
              <a:t>Ankur Das-111122013</a:t>
            </a:r>
          </a:p>
          <a:p>
            <a:pPr algn="ctr"/>
            <a:r>
              <a:rPr lang="en-US" sz="1600" dirty="0">
                <a:solidFill>
                  <a:srgbClr val="0070C0"/>
                </a:solidFill>
                <a:latin typeface="Roboto Slab" pitchFamily="2" charset="0"/>
                <a:ea typeface="Roboto Slab" pitchFamily="2" charset="0"/>
                <a:cs typeface="Roboto Slab" pitchFamily="2" charset="0"/>
              </a:rPr>
              <a:t>Sunil Kumawat-111122127 </a:t>
            </a:r>
            <a:endParaRPr lang="en-IN" sz="1600" dirty="0">
              <a:solidFill>
                <a:srgbClr val="0070C0"/>
              </a:solidFill>
              <a:latin typeface="Roboto Slab" pitchFamily="2" charset="0"/>
              <a:ea typeface="Roboto Slab" pitchFamily="2" charset="0"/>
              <a:cs typeface="Roboto Slab" pitchFamily="2" charset="0"/>
            </a:endParaRPr>
          </a:p>
        </p:txBody>
      </p:sp>
      <p:sp>
        <p:nvSpPr>
          <p:cNvPr id="7" name="TextBox 6">
            <a:extLst>
              <a:ext uri="{FF2B5EF4-FFF2-40B4-BE49-F238E27FC236}">
                <a16:creationId xmlns:a16="http://schemas.microsoft.com/office/drawing/2014/main" id="{7FBE6806-9C92-B540-234B-AA339D049DC6}"/>
              </a:ext>
            </a:extLst>
          </p:cNvPr>
          <p:cNvSpPr txBox="1"/>
          <p:nvPr/>
        </p:nvSpPr>
        <p:spPr>
          <a:xfrm>
            <a:off x="968514" y="2404381"/>
            <a:ext cx="7421766"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i="0" u="none" strike="noStrike" baseline="0" dirty="0">
                <a:solidFill>
                  <a:srgbClr val="0070C0"/>
                </a:solidFill>
                <a:latin typeface="Roboto Slab" pitchFamily="2" charset="0"/>
                <a:ea typeface="Roboto Slab" pitchFamily="2" charset="0"/>
                <a:cs typeface="Roboto Slab" pitchFamily="2" charset="0"/>
              </a:rPr>
              <a:t>Project Title: </a:t>
            </a:r>
            <a:r>
              <a:rPr lang="en-US" sz="1200" b="1" i="0" u="none" strike="noStrike" baseline="0" dirty="0">
                <a:solidFill>
                  <a:srgbClr val="0070C0"/>
                </a:solidFill>
                <a:latin typeface="Roboto Slab" pitchFamily="2" charset="0"/>
                <a:ea typeface="Roboto Slab" pitchFamily="2" charset="0"/>
                <a:cs typeface="Roboto Slab" pitchFamily="2" charset="0"/>
              </a:rPr>
              <a:t>AEROSENSE-A Silicon-Carbide Schottky Diode Gas Sensor for Aerospace Applications  </a:t>
            </a:r>
            <a:endParaRPr lang="en-US" sz="1200" b="1" dirty="0">
              <a:solidFill>
                <a:srgbClr val="0070C0"/>
              </a:solidFill>
              <a:latin typeface="Roboto Slab" pitchFamily="2" charset="0"/>
              <a:ea typeface="Roboto Slab" pitchFamily="2" charset="0"/>
              <a:cs typeface="Roboto Slab" pitchFamily="2" charset="0"/>
            </a:endParaRPr>
          </a:p>
        </p:txBody>
      </p:sp>
    </p:spTree>
    <p:extLst>
      <p:ext uri="{BB962C8B-B14F-4D97-AF65-F5344CB8AC3E}">
        <p14:creationId xmlns:p14="http://schemas.microsoft.com/office/powerpoint/2010/main" val="30662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Derived Results</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171817" y="718471"/>
            <a:ext cx="4199658" cy="320255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2" name="AutoShape 2">
            <a:extLst>
              <a:ext uri="{FF2B5EF4-FFF2-40B4-BE49-F238E27FC236}">
                <a16:creationId xmlns:a16="http://schemas.microsoft.com/office/drawing/2014/main" id="{3DF30A40-AD46-5CF9-5838-85C5382E4B06}"/>
              </a:ext>
            </a:extLst>
          </p:cNvPr>
          <p:cNvSpPr>
            <a:spLocks noChangeAspect="1" noChangeArrowheads="1"/>
          </p:cNvSpPr>
          <p:nvPr/>
        </p:nvSpPr>
        <p:spPr bwMode="auto">
          <a:xfrm>
            <a:off x="4371474" y="238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Rounded Corners 6">
            <a:extLst>
              <a:ext uri="{FF2B5EF4-FFF2-40B4-BE49-F238E27FC236}">
                <a16:creationId xmlns:a16="http://schemas.microsoft.com/office/drawing/2014/main" id="{59FCBF5C-A72A-DD2C-EEB5-5401EA6ACA6B}"/>
              </a:ext>
            </a:extLst>
          </p:cNvPr>
          <p:cNvSpPr/>
          <p:nvPr/>
        </p:nvSpPr>
        <p:spPr>
          <a:xfrm>
            <a:off x="4523875" y="883476"/>
            <a:ext cx="4379494" cy="2725998"/>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4" name="Picture 3">
            <a:extLst>
              <a:ext uri="{FF2B5EF4-FFF2-40B4-BE49-F238E27FC236}">
                <a16:creationId xmlns:a16="http://schemas.microsoft.com/office/drawing/2014/main" id="{8AE77408-90A5-102E-EE57-094455308FA6}"/>
              </a:ext>
            </a:extLst>
          </p:cNvPr>
          <p:cNvPicPr>
            <a:picLocks noChangeAspect="1"/>
          </p:cNvPicPr>
          <p:nvPr/>
        </p:nvPicPr>
        <p:blipFill rotWithShape="1">
          <a:blip r:embed="rId2"/>
          <a:srcRect l="4687" t="6015" r="8196" b="3492"/>
          <a:stretch/>
        </p:blipFill>
        <p:spPr>
          <a:xfrm>
            <a:off x="299730" y="771282"/>
            <a:ext cx="3957581" cy="3083180"/>
          </a:xfrm>
          <a:prstGeom prst="rect">
            <a:avLst/>
          </a:prstGeom>
        </p:spPr>
      </p:pic>
      <p:sp>
        <p:nvSpPr>
          <p:cNvPr id="5" name="Rectangle: Rounded Corners 4">
            <a:extLst>
              <a:ext uri="{FF2B5EF4-FFF2-40B4-BE49-F238E27FC236}">
                <a16:creationId xmlns:a16="http://schemas.microsoft.com/office/drawing/2014/main" id="{3C4A4A2C-DED4-7449-070D-3C7F05828304}"/>
              </a:ext>
            </a:extLst>
          </p:cNvPr>
          <p:cNvSpPr/>
          <p:nvPr/>
        </p:nvSpPr>
        <p:spPr>
          <a:xfrm>
            <a:off x="6345876" y="662360"/>
            <a:ext cx="1141204" cy="168033"/>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Python Script</a:t>
            </a:r>
          </a:p>
        </p:txBody>
      </p:sp>
      <p:pic>
        <p:nvPicPr>
          <p:cNvPr id="13" name="Picture 12">
            <a:extLst>
              <a:ext uri="{FF2B5EF4-FFF2-40B4-BE49-F238E27FC236}">
                <a16:creationId xmlns:a16="http://schemas.microsoft.com/office/drawing/2014/main" id="{1DCD6228-77F1-CEA6-966B-0D3287247677}"/>
              </a:ext>
            </a:extLst>
          </p:cNvPr>
          <p:cNvPicPr>
            <a:picLocks noChangeAspect="1"/>
          </p:cNvPicPr>
          <p:nvPr/>
        </p:nvPicPr>
        <p:blipFill>
          <a:blip r:embed="rId3"/>
          <a:stretch>
            <a:fillRect/>
          </a:stretch>
        </p:blipFill>
        <p:spPr>
          <a:xfrm>
            <a:off x="4647625" y="924726"/>
            <a:ext cx="4166364" cy="2622061"/>
          </a:xfrm>
          <a:prstGeom prst="rect">
            <a:avLst/>
          </a:prstGeom>
        </p:spPr>
      </p:pic>
      <p:sp>
        <p:nvSpPr>
          <p:cNvPr id="16" name="Rectangle: Rounded Corners 15">
            <a:extLst>
              <a:ext uri="{FF2B5EF4-FFF2-40B4-BE49-F238E27FC236}">
                <a16:creationId xmlns:a16="http://schemas.microsoft.com/office/drawing/2014/main" id="{D1E7A931-E43C-A7ED-F3A3-491AED1560D3}"/>
              </a:ext>
            </a:extLst>
          </p:cNvPr>
          <p:cNvSpPr/>
          <p:nvPr/>
        </p:nvSpPr>
        <p:spPr>
          <a:xfrm>
            <a:off x="715857" y="4080566"/>
            <a:ext cx="7863535" cy="776875"/>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Here, we have derived the voltage output for each tip deflection as measured by the LVDT and plotted with respect to time for </a:t>
            </a:r>
            <a:r>
              <a:rPr lang="en-US" sz="1100" b="1" dirty="0">
                <a:solidFill>
                  <a:srgbClr val="15213F"/>
                </a:solidFill>
                <a:latin typeface="Roboto Slab" pitchFamily="2" charset="0"/>
                <a:ea typeface="Roboto Slab" pitchFamily="2" charset="0"/>
                <a:cs typeface="Roboto Slab" pitchFamily="2" charset="0"/>
              </a:rPr>
              <a:t>total duration of 1 second with a timestep of 0.1 s. </a:t>
            </a:r>
            <a:r>
              <a:rPr lang="en-US" sz="1100" dirty="0">
                <a:solidFill>
                  <a:srgbClr val="15213F"/>
                </a:solidFill>
                <a:latin typeface="Roboto Slab" pitchFamily="2" charset="0"/>
                <a:ea typeface="Roboto Slab" pitchFamily="2" charset="0"/>
                <a:cs typeface="Roboto Slab" pitchFamily="2" charset="0"/>
              </a:rPr>
              <a:t>The distortions observed here can be primarily accounted due to interference from electronic components or neighboring equipment, vibrations from machinery or airflow, and environmental factors like high thermal gradients or air currents.</a:t>
            </a:r>
          </a:p>
        </p:txBody>
      </p:sp>
    </p:spTree>
    <p:extLst>
      <p:ext uri="{BB962C8B-B14F-4D97-AF65-F5344CB8AC3E}">
        <p14:creationId xmlns:p14="http://schemas.microsoft.com/office/powerpoint/2010/main" val="3634181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Post-Processing Results</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3971057" y="790201"/>
            <a:ext cx="5076690" cy="3447220"/>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2" name="AutoShape 2">
            <a:extLst>
              <a:ext uri="{FF2B5EF4-FFF2-40B4-BE49-F238E27FC236}">
                <a16:creationId xmlns:a16="http://schemas.microsoft.com/office/drawing/2014/main" id="{3DF30A40-AD46-5CF9-5838-85C5382E4B06}"/>
              </a:ext>
            </a:extLst>
          </p:cNvPr>
          <p:cNvSpPr>
            <a:spLocks noChangeAspect="1" noChangeArrowheads="1"/>
          </p:cNvSpPr>
          <p:nvPr/>
        </p:nvSpPr>
        <p:spPr bwMode="auto">
          <a:xfrm>
            <a:off x="6812658" y="2465295"/>
            <a:ext cx="321329" cy="3213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 name="Picture 15">
            <a:extLst>
              <a:ext uri="{FF2B5EF4-FFF2-40B4-BE49-F238E27FC236}">
                <a16:creationId xmlns:a16="http://schemas.microsoft.com/office/drawing/2014/main" id="{35F9A7C9-374B-2D03-6B66-3C4DBD52FC16}"/>
              </a:ext>
            </a:extLst>
          </p:cNvPr>
          <p:cNvPicPr>
            <a:picLocks noChangeAspect="1"/>
          </p:cNvPicPr>
          <p:nvPr/>
        </p:nvPicPr>
        <p:blipFill rotWithShape="1">
          <a:blip r:embed="rId2"/>
          <a:srcRect l="6611" t="7485" r="9258" b="3759"/>
          <a:stretch/>
        </p:blipFill>
        <p:spPr>
          <a:xfrm>
            <a:off x="4056361" y="831898"/>
            <a:ext cx="4932872" cy="3328052"/>
          </a:xfrm>
          <a:prstGeom prst="rect">
            <a:avLst/>
          </a:prstGeom>
        </p:spPr>
      </p:pic>
      <p:sp>
        <p:nvSpPr>
          <p:cNvPr id="18" name="Rectangle: Rounded Corners 17">
            <a:extLst>
              <a:ext uri="{FF2B5EF4-FFF2-40B4-BE49-F238E27FC236}">
                <a16:creationId xmlns:a16="http://schemas.microsoft.com/office/drawing/2014/main" id="{F56C43E1-AC40-D7F2-A59B-D72590FE02F4}"/>
              </a:ext>
            </a:extLst>
          </p:cNvPr>
          <p:cNvSpPr/>
          <p:nvPr/>
        </p:nvSpPr>
        <p:spPr>
          <a:xfrm>
            <a:off x="336884" y="670936"/>
            <a:ext cx="3410093" cy="4024817"/>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US" sz="1100" dirty="0">
                <a:solidFill>
                  <a:srgbClr val="15213F"/>
                </a:solidFill>
                <a:latin typeface="Roboto Slab" pitchFamily="2" charset="0"/>
                <a:ea typeface="Roboto Slab" pitchFamily="2" charset="0"/>
                <a:cs typeface="Roboto Slab" pitchFamily="2" charset="0"/>
              </a:rPr>
              <a:t>We have demonstrated the sensor response for 5 different gases in order to establish the selectivity and reliability of the sensor. </a:t>
            </a:r>
          </a:p>
          <a:p>
            <a:pPr marL="171450" indent="-171450" algn="just">
              <a:buFont typeface="Arial" panose="020B0604020202020204" pitchFamily="34" charset="0"/>
              <a:buChar char="•"/>
            </a:pPr>
            <a:r>
              <a:rPr lang="en-US" sz="1100" dirty="0">
                <a:solidFill>
                  <a:srgbClr val="15213F"/>
                </a:solidFill>
                <a:latin typeface="Roboto Slab" pitchFamily="2" charset="0"/>
                <a:ea typeface="Roboto Slab" pitchFamily="2" charset="0"/>
                <a:cs typeface="Roboto Slab" pitchFamily="2" charset="0"/>
              </a:rPr>
              <a:t>As evident from the graph, we can clearly see that as gas concentration increases, the voltage of LVDT increases linearly only in case of H</a:t>
            </a:r>
            <a:r>
              <a:rPr lang="en-US" sz="1100" baseline="-25000" dirty="0">
                <a:solidFill>
                  <a:srgbClr val="15213F"/>
                </a:solidFill>
                <a:latin typeface="Roboto Slab" pitchFamily="2" charset="0"/>
                <a:ea typeface="Roboto Slab" pitchFamily="2" charset="0"/>
                <a:cs typeface="Roboto Slab" pitchFamily="2" charset="0"/>
              </a:rPr>
              <a:t>2  </a:t>
            </a:r>
            <a:r>
              <a:rPr lang="en-US" sz="1100" dirty="0">
                <a:solidFill>
                  <a:srgbClr val="15213F"/>
                </a:solidFill>
                <a:latin typeface="Roboto Slab" pitchFamily="2" charset="0"/>
                <a:ea typeface="Roboto Slab" pitchFamily="2" charset="0"/>
                <a:cs typeface="Roboto Slab" pitchFamily="2" charset="0"/>
              </a:rPr>
              <a:t>gas. This is due to selective adsorption of H</a:t>
            </a:r>
            <a:r>
              <a:rPr lang="en-US" sz="1100" baseline="-25000" dirty="0">
                <a:solidFill>
                  <a:srgbClr val="15213F"/>
                </a:solidFill>
                <a:latin typeface="Roboto Slab" pitchFamily="2" charset="0"/>
                <a:ea typeface="Roboto Slab" pitchFamily="2" charset="0"/>
                <a:cs typeface="Roboto Slab" pitchFamily="2" charset="0"/>
              </a:rPr>
              <a:t>2</a:t>
            </a:r>
            <a:r>
              <a:rPr lang="en-US" sz="1100" dirty="0">
                <a:solidFill>
                  <a:srgbClr val="15213F"/>
                </a:solidFill>
                <a:latin typeface="Roboto Slab" pitchFamily="2" charset="0"/>
                <a:ea typeface="Roboto Slab" pitchFamily="2" charset="0"/>
                <a:cs typeface="Roboto Slab" pitchFamily="2" charset="0"/>
              </a:rPr>
              <a:t> onto the catalytic layer thus causing mass loading effect thereby inducing a mechanical deflection which alters the resonant frequency of the cantilever beam which when translated into voltage output, linearly correlates with hydrogen concentration for reliable detection. </a:t>
            </a:r>
          </a:p>
          <a:p>
            <a:pPr marL="171450" indent="-171450" algn="just">
              <a:buFont typeface="Arial" panose="020B0604020202020204" pitchFamily="34" charset="0"/>
              <a:buChar char="•"/>
            </a:pPr>
            <a:r>
              <a:rPr lang="en-US" sz="1100" dirty="0">
                <a:solidFill>
                  <a:srgbClr val="15213F"/>
                </a:solidFill>
                <a:latin typeface="Roboto Slab" pitchFamily="2" charset="0"/>
                <a:ea typeface="Roboto Slab" pitchFamily="2" charset="0"/>
                <a:cs typeface="Roboto Slab" pitchFamily="2" charset="0"/>
              </a:rPr>
              <a:t>In case of other gases, the voltage output is non-linear with heavy noise and frequent distortions. This is because these gases instead of getting adsorbed into the catalytic layer, randomly hit the surface and bounce back resulting in non-linearity and fluctuating output.</a:t>
            </a:r>
          </a:p>
        </p:txBody>
      </p:sp>
    </p:spTree>
    <p:extLst>
      <p:ext uri="{BB962C8B-B14F-4D97-AF65-F5344CB8AC3E}">
        <p14:creationId xmlns:p14="http://schemas.microsoft.com/office/powerpoint/2010/main" val="1796295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Post-Processing Results</a:t>
            </a:r>
            <a:endParaRPr lang="en-IN" sz="2500" b="1" dirty="0">
              <a:solidFill>
                <a:srgbClr val="0070C0"/>
              </a:solidFill>
              <a:latin typeface="Roboto Slab" pitchFamily="2" charset="0"/>
              <a:ea typeface="Roboto Slab" pitchFamily="2" charset="0"/>
              <a:cs typeface="Roboto Slab" pitchFamily="2" charset="0"/>
            </a:endParaRPr>
          </a:p>
        </p:txBody>
      </p:sp>
      <p:sp>
        <p:nvSpPr>
          <p:cNvPr id="2" name="AutoShape 2">
            <a:extLst>
              <a:ext uri="{FF2B5EF4-FFF2-40B4-BE49-F238E27FC236}">
                <a16:creationId xmlns:a16="http://schemas.microsoft.com/office/drawing/2014/main" id="{3DF30A40-AD46-5CF9-5838-85C5382E4B06}"/>
              </a:ext>
            </a:extLst>
          </p:cNvPr>
          <p:cNvSpPr>
            <a:spLocks noChangeAspect="1" noChangeArrowheads="1"/>
          </p:cNvSpPr>
          <p:nvPr/>
        </p:nvSpPr>
        <p:spPr bwMode="auto">
          <a:xfrm>
            <a:off x="4371474" y="238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Rounded Corners 6">
            <a:extLst>
              <a:ext uri="{FF2B5EF4-FFF2-40B4-BE49-F238E27FC236}">
                <a16:creationId xmlns:a16="http://schemas.microsoft.com/office/drawing/2014/main" id="{59FCBF5C-A72A-DD2C-EEB5-5401EA6ACA6B}"/>
              </a:ext>
            </a:extLst>
          </p:cNvPr>
          <p:cNvSpPr/>
          <p:nvPr/>
        </p:nvSpPr>
        <p:spPr>
          <a:xfrm>
            <a:off x="1148156" y="790646"/>
            <a:ext cx="6916439" cy="4231690"/>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5" name="Rectangle: Rounded Corners 4">
            <a:extLst>
              <a:ext uri="{FF2B5EF4-FFF2-40B4-BE49-F238E27FC236}">
                <a16:creationId xmlns:a16="http://schemas.microsoft.com/office/drawing/2014/main" id="{3C4A4A2C-DED4-7449-070D-3C7F05828304}"/>
              </a:ext>
            </a:extLst>
          </p:cNvPr>
          <p:cNvSpPr/>
          <p:nvPr/>
        </p:nvSpPr>
        <p:spPr>
          <a:xfrm>
            <a:off x="4105672" y="564713"/>
            <a:ext cx="1141204" cy="168033"/>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Python Script</a:t>
            </a:r>
          </a:p>
        </p:txBody>
      </p:sp>
      <p:pic>
        <p:nvPicPr>
          <p:cNvPr id="4" name="Picture 3">
            <a:extLst>
              <a:ext uri="{FF2B5EF4-FFF2-40B4-BE49-F238E27FC236}">
                <a16:creationId xmlns:a16="http://schemas.microsoft.com/office/drawing/2014/main" id="{423170CE-4B7A-CCA9-4CCF-B036B63B3704}"/>
              </a:ext>
            </a:extLst>
          </p:cNvPr>
          <p:cNvPicPr>
            <a:picLocks noChangeAspect="1"/>
          </p:cNvPicPr>
          <p:nvPr/>
        </p:nvPicPr>
        <p:blipFill>
          <a:blip r:embed="rId2"/>
          <a:stretch>
            <a:fillRect/>
          </a:stretch>
        </p:blipFill>
        <p:spPr>
          <a:xfrm>
            <a:off x="1304336" y="885821"/>
            <a:ext cx="6547129" cy="3995813"/>
          </a:xfrm>
          <a:prstGeom prst="rect">
            <a:avLst/>
          </a:prstGeom>
        </p:spPr>
      </p:pic>
    </p:spTree>
    <p:extLst>
      <p:ext uri="{BB962C8B-B14F-4D97-AF65-F5344CB8AC3E}">
        <p14:creationId xmlns:p14="http://schemas.microsoft.com/office/powerpoint/2010/main" val="1076888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2751251" y="-577846"/>
            <a:ext cx="8132080" cy="1308020"/>
          </a:xfrm>
          <a:prstGeom prst="rect">
            <a:avLst/>
          </a:prstGeom>
          <a:noFill/>
        </p:spPr>
        <p:txBody>
          <a:bodyPr wrap="square" rtlCol="0">
            <a:spAutoFit/>
          </a:bodyPr>
          <a:lstStyle/>
          <a:p>
            <a:pPr algn="l"/>
            <a:endParaRPr lang="en-IN" sz="3000" b="0" u="none" strike="noStrike" baseline="0" dirty="0">
              <a:solidFill>
                <a:srgbClr val="000000"/>
              </a:solidFill>
              <a:latin typeface="Times New Roman" panose="02020603050405020304" pitchFamily="18" charset="0"/>
            </a:endParaRPr>
          </a:p>
          <a:p>
            <a:pPr algn="l"/>
            <a:endParaRPr lang="en-IN" sz="1800" b="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                                            Inferences &amp; Conclusion</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247522" y="730174"/>
            <a:ext cx="5431759" cy="414826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rgbClr val="15213F"/>
                </a:solidFill>
                <a:latin typeface="Roboto Slab" pitchFamily="2" charset="0"/>
                <a:ea typeface="Roboto Slab" pitchFamily="2" charset="0"/>
                <a:cs typeface="Roboto Slab" pitchFamily="2" charset="0"/>
              </a:rPr>
              <a:t>Through this comprehensive simulation and analysis process for the AEROSENSE, we have gained valuable insights into its behavior and performance characteristics. Through meticulous steps ranging from geometry creation and material selection to post-processing, we have established a thorough understanding of how the sensor responds to different gases.</a:t>
            </a:r>
          </a:p>
          <a:p>
            <a:endParaRPr lang="en-US" sz="1100" dirty="0">
              <a:solidFill>
                <a:srgbClr val="15213F"/>
              </a:solidFill>
              <a:latin typeface="Roboto Slab" pitchFamily="2" charset="0"/>
              <a:ea typeface="Roboto Slab" pitchFamily="2" charset="0"/>
              <a:cs typeface="Roboto Slab" pitchFamily="2" charset="0"/>
            </a:endParaRPr>
          </a:p>
          <a:p>
            <a:r>
              <a:rPr lang="en-US" sz="1100" dirty="0">
                <a:solidFill>
                  <a:srgbClr val="15213F"/>
                </a:solidFill>
                <a:latin typeface="Roboto Slab" pitchFamily="2" charset="0"/>
                <a:ea typeface="Roboto Slab" pitchFamily="2" charset="0"/>
                <a:cs typeface="Roboto Slab" pitchFamily="2" charset="0"/>
              </a:rPr>
              <a:t>The derived results encompass a range of critical insights into the gas sensor's behavior and response characteristics. Analyzing the deflection against time relationship provides a nuanced understanding of the sensor's dynamic mechanical response to external stimuli. By correlating this data with voltage output analytically, we establish a direct link between mechanical deflection and electrical signal generation, essential for sensor calibration and performance optimization.</a:t>
            </a:r>
          </a:p>
          <a:p>
            <a:endParaRPr lang="en-US" sz="1100" dirty="0">
              <a:solidFill>
                <a:srgbClr val="15213F"/>
              </a:solidFill>
              <a:latin typeface="Roboto Slab" pitchFamily="2" charset="0"/>
              <a:ea typeface="Roboto Slab" pitchFamily="2" charset="0"/>
              <a:cs typeface="Roboto Slab" pitchFamily="2" charset="0"/>
            </a:endParaRPr>
          </a:p>
          <a:p>
            <a:r>
              <a:rPr lang="en-US" sz="1100" dirty="0">
                <a:solidFill>
                  <a:srgbClr val="15213F"/>
                </a:solidFill>
                <a:latin typeface="Roboto Slab" pitchFamily="2" charset="0"/>
                <a:ea typeface="Roboto Slab" pitchFamily="2" charset="0"/>
                <a:cs typeface="Roboto Slab" pitchFamily="2" charset="0"/>
              </a:rPr>
              <a:t>Furthermore, modeling the sensor's response to different gases offers valuable predictive capabilities. The observed linear increase in voltage output for hydrogen, attributed to the mass loading effect, contrasts with the fluctuating responses of other gases. This distinction allows for tailored sensor design and optimization, enhancing sensitivity and selectivity for specific gas detection applications. By incorporating material properties, surface chemistry, and gas-surface interactions into the modeling framework, we can predict and optimize sensor responses across a wide range of operating conditions for aerospace applications.</a:t>
            </a:r>
          </a:p>
        </p:txBody>
      </p:sp>
      <p:pic>
        <p:nvPicPr>
          <p:cNvPr id="6148" name="Picture 4" descr="Idea.">
            <a:extLst>
              <a:ext uri="{FF2B5EF4-FFF2-40B4-BE49-F238E27FC236}">
                <a16:creationId xmlns:a16="http://schemas.microsoft.com/office/drawing/2014/main" id="{99BC0EB7-DE96-44E0-9714-D31456323C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876" r="11603"/>
          <a:stretch/>
        </p:blipFill>
        <p:spPr bwMode="auto">
          <a:xfrm>
            <a:off x="5822156" y="0"/>
            <a:ext cx="35718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673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0A11C-6F1C-4692-3039-002305E77A8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C7E092A-592B-569F-6A5A-7BF592F7EEA2}"/>
              </a:ext>
            </a:extLst>
          </p:cNvPr>
          <p:cNvSpPr txBox="1">
            <a:spLocks noGrp="1"/>
          </p:cNvSpPr>
          <p:nvPr>
            <p:ph type="title"/>
          </p:nvPr>
        </p:nvSpPr>
        <p:spPr>
          <a:xfrm>
            <a:off x="316131" y="-79484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References</a:t>
            </a:r>
            <a:endParaRPr lang="en-IN" sz="2500" b="1" dirty="0">
              <a:solidFill>
                <a:srgbClr val="0070C0"/>
              </a:solidFill>
              <a:latin typeface="Roboto Slab" pitchFamily="2" charset="0"/>
              <a:ea typeface="Roboto Slab" pitchFamily="2" charset="0"/>
              <a:cs typeface="Roboto Slab" pitchFamily="2" charset="0"/>
            </a:endParaRPr>
          </a:p>
        </p:txBody>
      </p:sp>
      <p:sp>
        <p:nvSpPr>
          <p:cNvPr id="6" name="Rectangle: Rounded Corners 5">
            <a:extLst>
              <a:ext uri="{FF2B5EF4-FFF2-40B4-BE49-F238E27FC236}">
                <a16:creationId xmlns:a16="http://schemas.microsoft.com/office/drawing/2014/main" id="{A1FC6A0F-6929-D97C-3BE3-6902E7A899CF}"/>
              </a:ext>
            </a:extLst>
          </p:cNvPr>
          <p:cNvSpPr/>
          <p:nvPr/>
        </p:nvSpPr>
        <p:spPr>
          <a:xfrm>
            <a:off x="140137" y="419388"/>
            <a:ext cx="5674875" cy="4241990"/>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"Design and Simulation of MEMS Gas Sensor Topologies for Detection of Inert Gases"-Suma </a:t>
            </a:r>
            <a:r>
              <a:rPr lang="en-US" sz="1150" dirty="0" err="1">
                <a:solidFill>
                  <a:srgbClr val="15213F"/>
                </a:solidFill>
                <a:latin typeface="Roboto Slab" pitchFamily="2" charset="0"/>
                <a:ea typeface="Roboto Slab" pitchFamily="2" charset="0"/>
                <a:cs typeface="Roboto Slab" pitchFamily="2" charset="0"/>
              </a:rPr>
              <a:t>Umesha</a:t>
            </a:r>
            <a:r>
              <a:rPr lang="en-US" sz="1150" dirty="0">
                <a:solidFill>
                  <a:srgbClr val="15213F"/>
                </a:solidFill>
                <a:latin typeface="Roboto Slab" pitchFamily="2" charset="0"/>
                <a:ea typeface="Roboto Slab" pitchFamily="2" charset="0"/>
                <a:cs typeface="Roboto Slab" pitchFamily="2" charset="0"/>
              </a:rPr>
              <a:t>, T.C. </a:t>
            </a:r>
            <a:r>
              <a:rPr lang="en-US" sz="1150" dirty="0" err="1">
                <a:solidFill>
                  <a:srgbClr val="15213F"/>
                </a:solidFill>
                <a:latin typeface="Roboto Slab" pitchFamily="2" charset="0"/>
                <a:ea typeface="Roboto Slab" pitchFamily="2" charset="0"/>
                <a:cs typeface="Roboto Slab" pitchFamily="2" charset="0"/>
              </a:rPr>
              <a:t>Balachandraa</a:t>
            </a:r>
            <a:r>
              <a:rPr lang="en-US" sz="1150" dirty="0">
                <a:solidFill>
                  <a:srgbClr val="15213F"/>
                </a:solidFill>
                <a:latin typeface="Roboto Slab" pitchFamily="2" charset="0"/>
                <a:ea typeface="Roboto Slab" pitchFamily="2" charset="0"/>
                <a:cs typeface="Roboto Slab" pitchFamily="2" charset="0"/>
              </a:rPr>
              <a:t>, Usha, ICSEM 2016 </a:t>
            </a:r>
          </a:p>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Jared Kirschner, “surface acoustic wave sensors (saws): design for fabrication”. Microelectromechanical systems. December 6, 2010 </a:t>
            </a:r>
          </a:p>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Monika Chaudhary and Amita Gupta, “Microcantilever-based Sensors” </a:t>
            </a:r>
            <a:r>
              <a:rPr lang="en-US" sz="1150" dirty="0" err="1">
                <a:solidFill>
                  <a:srgbClr val="15213F"/>
                </a:solidFill>
                <a:latin typeface="Roboto Slab" pitchFamily="2" charset="0"/>
                <a:ea typeface="Roboto Slab" pitchFamily="2" charset="0"/>
                <a:cs typeface="Roboto Slab" pitchFamily="2" charset="0"/>
              </a:rPr>
              <a:t>Defence</a:t>
            </a:r>
            <a:r>
              <a:rPr lang="en-US" sz="1150" dirty="0">
                <a:solidFill>
                  <a:srgbClr val="15213F"/>
                </a:solidFill>
                <a:latin typeface="Roboto Slab" pitchFamily="2" charset="0"/>
                <a:ea typeface="Roboto Slab" pitchFamily="2" charset="0"/>
                <a:cs typeface="Roboto Slab" pitchFamily="2" charset="0"/>
              </a:rPr>
              <a:t> Science Journal, Vol. 59, No. 6, November 2009, pp. 634-641 </a:t>
            </a:r>
          </a:p>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"A computational study of a chemical gas sensor utilizing Pd–</a:t>
            </a:r>
            <a:r>
              <a:rPr lang="en-US" sz="1150" dirty="0" err="1">
                <a:solidFill>
                  <a:srgbClr val="15213F"/>
                </a:solidFill>
                <a:latin typeface="Roboto Slab" pitchFamily="2" charset="0"/>
                <a:ea typeface="Roboto Slab" pitchFamily="2" charset="0"/>
                <a:cs typeface="Roboto Slab" pitchFamily="2" charset="0"/>
              </a:rPr>
              <a:t>rGO</a:t>
            </a:r>
            <a:r>
              <a:rPr lang="en-US" sz="1150" dirty="0">
                <a:solidFill>
                  <a:srgbClr val="15213F"/>
                </a:solidFill>
                <a:latin typeface="Roboto Slab" pitchFamily="2" charset="0"/>
                <a:ea typeface="Roboto Slab" pitchFamily="2" charset="0"/>
                <a:cs typeface="Roboto Slab" pitchFamily="2" charset="0"/>
              </a:rPr>
              <a:t> composite on SnO2 thin film for the detection of NOx"-S. </a:t>
            </a:r>
            <a:r>
              <a:rPr lang="en-US" sz="1150" dirty="0" err="1">
                <a:solidFill>
                  <a:srgbClr val="15213F"/>
                </a:solidFill>
                <a:latin typeface="Roboto Slab" pitchFamily="2" charset="0"/>
                <a:ea typeface="Roboto Slab" pitchFamily="2" charset="0"/>
                <a:cs typeface="Roboto Slab" pitchFamily="2" charset="0"/>
              </a:rPr>
              <a:t>Akshya</a:t>
            </a:r>
            <a:r>
              <a:rPr lang="en-US" sz="1150" dirty="0">
                <a:solidFill>
                  <a:srgbClr val="15213F"/>
                </a:solidFill>
                <a:latin typeface="Roboto Slab" pitchFamily="2" charset="0"/>
                <a:ea typeface="Roboto Slab" pitchFamily="2" charset="0"/>
                <a:cs typeface="Roboto Slab" pitchFamily="2" charset="0"/>
              </a:rPr>
              <a:t> &amp; A. Vimala Juliet, Department of Electronics and Instrumentation Engineering, SRM Institute of Science and Technology, </a:t>
            </a:r>
            <a:r>
              <a:rPr lang="en-US" sz="1150" dirty="0" err="1">
                <a:solidFill>
                  <a:srgbClr val="15213F"/>
                </a:solidFill>
                <a:latin typeface="Roboto Slab" pitchFamily="2" charset="0"/>
                <a:ea typeface="Roboto Slab" pitchFamily="2" charset="0"/>
                <a:cs typeface="Roboto Slab" pitchFamily="2" charset="0"/>
              </a:rPr>
              <a:t>Kattankulathur</a:t>
            </a:r>
            <a:r>
              <a:rPr lang="en-US" sz="1150" dirty="0">
                <a:solidFill>
                  <a:srgbClr val="15213F"/>
                </a:solidFill>
                <a:latin typeface="Roboto Slab" pitchFamily="2" charset="0"/>
                <a:ea typeface="Roboto Slab" pitchFamily="2" charset="0"/>
                <a:cs typeface="Roboto Slab" pitchFamily="2" charset="0"/>
              </a:rPr>
              <a:t>, Tamil Nadu, India </a:t>
            </a:r>
          </a:p>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Anja </a:t>
            </a:r>
            <a:r>
              <a:rPr lang="en-US" sz="1150" dirty="0" err="1">
                <a:solidFill>
                  <a:srgbClr val="15213F"/>
                </a:solidFill>
                <a:latin typeface="Roboto Slab" pitchFamily="2" charset="0"/>
                <a:ea typeface="Roboto Slab" pitchFamily="2" charset="0"/>
                <a:cs typeface="Roboto Slab" pitchFamily="2" charset="0"/>
              </a:rPr>
              <a:t>Boisen</a:t>
            </a:r>
            <a:r>
              <a:rPr lang="en-US" sz="1150" dirty="0">
                <a:solidFill>
                  <a:srgbClr val="15213F"/>
                </a:solidFill>
                <a:latin typeface="Roboto Slab" pitchFamily="2" charset="0"/>
                <a:ea typeface="Roboto Slab" pitchFamily="2" charset="0"/>
                <a:cs typeface="Roboto Slab" pitchFamily="2" charset="0"/>
              </a:rPr>
              <a:t> ,Soren </a:t>
            </a:r>
            <a:r>
              <a:rPr lang="en-US" sz="1150" dirty="0" err="1">
                <a:solidFill>
                  <a:srgbClr val="15213F"/>
                </a:solidFill>
                <a:latin typeface="Roboto Slab" pitchFamily="2" charset="0"/>
                <a:ea typeface="Roboto Slab" pitchFamily="2" charset="0"/>
                <a:cs typeface="Roboto Slab" pitchFamily="2" charset="0"/>
              </a:rPr>
              <a:t>Dohn,Stephan</a:t>
            </a:r>
            <a:r>
              <a:rPr lang="en-US" sz="1150" dirty="0">
                <a:solidFill>
                  <a:srgbClr val="15213F"/>
                </a:solidFill>
                <a:latin typeface="Roboto Slab" pitchFamily="2" charset="0"/>
                <a:ea typeface="Roboto Slab" pitchFamily="2" charset="0"/>
                <a:cs typeface="Roboto Slab" pitchFamily="2" charset="0"/>
              </a:rPr>
              <a:t> </a:t>
            </a:r>
            <a:r>
              <a:rPr lang="en-US" sz="1150" dirty="0" err="1">
                <a:solidFill>
                  <a:srgbClr val="15213F"/>
                </a:solidFill>
                <a:latin typeface="Roboto Slab" pitchFamily="2" charset="0"/>
                <a:ea typeface="Roboto Slab" pitchFamily="2" charset="0"/>
                <a:cs typeface="Roboto Slab" pitchFamily="2" charset="0"/>
              </a:rPr>
              <a:t>Sylvest</a:t>
            </a:r>
            <a:r>
              <a:rPr lang="en-US" sz="1150" dirty="0">
                <a:solidFill>
                  <a:srgbClr val="15213F"/>
                </a:solidFill>
                <a:latin typeface="Roboto Slab" pitchFamily="2" charset="0"/>
                <a:ea typeface="Roboto Slab" pitchFamily="2" charset="0"/>
                <a:cs typeface="Roboto Slab" pitchFamily="2" charset="0"/>
              </a:rPr>
              <a:t> </a:t>
            </a:r>
            <a:r>
              <a:rPr lang="en-US" sz="1150" dirty="0" err="1">
                <a:solidFill>
                  <a:srgbClr val="15213F"/>
                </a:solidFill>
                <a:latin typeface="Roboto Slab" pitchFamily="2" charset="0"/>
                <a:ea typeface="Roboto Slab" pitchFamily="2" charset="0"/>
                <a:cs typeface="Roboto Slab" pitchFamily="2" charset="0"/>
              </a:rPr>
              <a:t>Keller,Silvan</a:t>
            </a:r>
            <a:r>
              <a:rPr lang="en-US" sz="1150" dirty="0">
                <a:solidFill>
                  <a:srgbClr val="15213F"/>
                </a:solidFill>
                <a:latin typeface="Roboto Slab" pitchFamily="2" charset="0"/>
                <a:ea typeface="Roboto Slab" pitchFamily="2" charset="0"/>
                <a:cs typeface="Roboto Slab" pitchFamily="2" charset="0"/>
              </a:rPr>
              <a:t> Schmid and Maria </a:t>
            </a:r>
            <a:r>
              <a:rPr lang="en-US" sz="1150" dirty="0" err="1">
                <a:solidFill>
                  <a:srgbClr val="15213F"/>
                </a:solidFill>
                <a:latin typeface="Roboto Slab" pitchFamily="2" charset="0"/>
                <a:ea typeface="Roboto Slab" pitchFamily="2" charset="0"/>
                <a:cs typeface="Roboto Slab" pitchFamily="2" charset="0"/>
              </a:rPr>
              <a:t>Tenje</a:t>
            </a:r>
            <a:r>
              <a:rPr lang="en-US" sz="1150" dirty="0">
                <a:solidFill>
                  <a:srgbClr val="15213F"/>
                </a:solidFill>
                <a:latin typeface="Roboto Slab" pitchFamily="2" charset="0"/>
                <a:ea typeface="Roboto Slab" pitchFamily="2" charset="0"/>
                <a:cs typeface="Roboto Slab" pitchFamily="2" charset="0"/>
              </a:rPr>
              <a:t> “Cantilever like micromechanical </a:t>
            </a:r>
            <a:r>
              <a:rPr lang="en-US" sz="1150" dirty="0" err="1">
                <a:solidFill>
                  <a:srgbClr val="15213F"/>
                </a:solidFill>
                <a:latin typeface="Roboto Slab" pitchFamily="2" charset="0"/>
                <a:ea typeface="Roboto Slab" pitchFamily="2" charset="0"/>
                <a:cs typeface="Roboto Slab" pitchFamily="2" charset="0"/>
              </a:rPr>
              <a:t>sensor".IOP</a:t>
            </a:r>
            <a:r>
              <a:rPr lang="en-US" sz="1150" dirty="0">
                <a:solidFill>
                  <a:srgbClr val="15213F"/>
                </a:solidFill>
                <a:latin typeface="Roboto Slab" pitchFamily="2" charset="0"/>
                <a:ea typeface="Roboto Slab" pitchFamily="2" charset="0"/>
                <a:cs typeface="Roboto Slab" pitchFamily="2" charset="0"/>
              </a:rPr>
              <a:t> Publishing.(2011) February 28.pp:30 </a:t>
            </a:r>
          </a:p>
          <a:p>
            <a:pPr marL="228600" indent="-228600">
              <a:buFont typeface="+mj-lt"/>
              <a:buAutoNum type="arabicPeriod"/>
            </a:pPr>
            <a:r>
              <a:rPr lang="en-US" sz="1150" dirty="0" err="1">
                <a:solidFill>
                  <a:srgbClr val="15213F"/>
                </a:solidFill>
                <a:latin typeface="Roboto Slab" pitchFamily="2" charset="0"/>
                <a:ea typeface="Roboto Slab" pitchFamily="2" charset="0"/>
                <a:cs typeface="Roboto Slab" pitchFamily="2" charset="0"/>
              </a:rPr>
              <a:t>Thundat</a:t>
            </a:r>
            <a:r>
              <a:rPr lang="en-US" sz="1150" dirty="0">
                <a:solidFill>
                  <a:srgbClr val="15213F"/>
                </a:solidFill>
                <a:latin typeface="Roboto Slab" pitchFamily="2" charset="0"/>
                <a:ea typeface="Roboto Slab" pitchFamily="2" charset="0"/>
                <a:cs typeface="Roboto Slab" pitchFamily="2" charset="0"/>
              </a:rPr>
              <a:t> T, Chen GY, </a:t>
            </a:r>
            <a:r>
              <a:rPr lang="en-US" sz="1150" dirty="0" err="1">
                <a:solidFill>
                  <a:srgbClr val="15213F"/>
                </a:solidFill>
                <a:latin typeface="Roboto Slab" pitchFamily="2" charset="0"/>
                <a:ea typeface="Roboto Slab" pitchFamily="2" charset="0"/>
                <a:cs typeface="Roboto Slab" pitchFamily="2" charset="0"/>
              </a:rPr>
              <a:t>Warmack</a:t>
            </a:r>
            <a:r>
              <a:rPr lang="en-US" sz="1150" dirty="0">
                <a:solidFill>
                  <a:srgbClr val="15213F"/>
                </a:solidFill>
                <a:latin typeface="Roboto Slab" pitchFamily="2" charset="0"/>
                <a:ea typeface="Roboto Slab" pitchFamily="2" charset="0"/>
                <a:cs typeface="Roboto Slab" pitchFamily="2" charset="0"/>
              </a:rPr>
              <a:t> RJ, Allison DP, Wachter EA. Vapor detection using resonating microcantilevers. Analytical Chem. 1995;67:519–521 </a:t>
            </a:r>
          </a:p>
          <a:p>
            <a:pPr marL="228600" indent="-228600">
              <a:buFont typeface="+mj-lt"/>
              <a:buAutoNum type="arabicPeriod"/>
            </a:pPr>
            <a:r>
              <a:rPr lang="en-US" sz="1150" dirty="0" err="1">
                <a:solidFill>
                  <a:srgbClr val="15213F"/>
                </a:solidFill>
                <a:latin typeface="Roboto Slab" pitchFamily="2" charset="0"/>
                <a:ea typeface="Roboto Slab" pitchFamily="2" charset="0"/>
                <a:cs typeface="Roboto Slab" pitchFamily="2" charset="0"/>
              </a:rPr>
              <a:t>Raiteri</a:t>
            </a:r>
            <a:r>
              <a:rPr lang="en-US" sz="1150" dirty="0">
                <a:solidFill>
                  <a:srgbClr val="15213F"/>
                </a:solidFill>
                <a:latin typeface="Roboto Slab" pitchFamily="2" charset="0"/>
                <a:ea typeface="Roboto Slab" pitchFamily="2" charset="0"/>
                <a:cs typeface="Roboto Slab" pitchFamily="2" charset="0"/>
              </a:rPr>
              <a:t>, Roberto; </a:t>
            </a:r>
            <a:r>
              <a:rPr lang="en-US" sz="1150" dirty="0" err="1">
                <a:solidFill>
                  <a:srgbClr val="15213F"/>
                </a:solidFill>
                <a:latin typeface="Roboto Slab" pitchFamily="2" charset="0"/>
                <a:ea typeface="Roboto Slab" pitchFamily="2" charset="0"/>
                <a:cs typeface="Roboto Slab" pitchFamily="2" charset="0"/>
              </a:rPr>
              <a:t>Grattarola</a:t>
            </a:r>
            <a:r>
              <a:rPr lang="en-US" sz="1150" dirty="0">
                <a:solidFill>
                  <a:srgbClr val="15213F"/>
                </a:solidFill>
                <a:latin typeface="Roboto Slab" pitchFamily="2" charset="0"/>
                <a:ea typeface="Roboto Slab" pitchFamily="2" charset="0"/>
                <a:cs typeface="Roboto Slab" pitchFamily="2" charset="0"/>
              </a:rPr>
              <a:t>, Massimo; Butt, Hans-Jürgen &amp; </a:t>
            </a:r>
            <a:r>
              <a:rPr lang="en-US" sz="1150" dirty="0" err="1">
                <a:solidFill>
                  <a:srgbClr val="15213F"/>
                </a:solidFill>
                <a:latin typeface="Roboto Slab" pitchFamily="2" charset="0"/>
                <a:ea typeface="Roboto Slab" pitchFamily="2" charset="0"/>
                <a:cs typeface="Roboto Slab" pitchFamily="2" charset="0"/>
              </a:rPr>
              <a:t>Skládal</a:t>
            </a:r>
            <a:r>
              <a:rPr lang="en-US" sz="1150" dirty="0">
                <a:solidFill>
                  <a:srgbClr val="15213F"/>
                </a:solidFill>
                <a:latin typeface="Roboto Slab" pitchFamily="2" charset="0"/>
                <a:ea typeface="Roboto Slab" pitchFamily="2" charset="0"/>
                <a:cs typeface="Roboto Slab" pitchFamily="2" charset="0"/>
              </a:rPr>
              <a:t>, Petr, “Micromechanical </a:t>
            </a:r>
            <a:r>
              <a:rPr lang="en-US" sz="1150" dirty="0" err="1">
                <a:solidFill>
                  <a:srgbClr val="15213F"/>
                </a:solidFill>
                <a:latin typeface="Roboto Slab" pitchFamily="2" charset="0"/>
                <a:ea typeface="Roboto Slab" pitchFamily="2" charset="0"/>
                <a:cs typeface="Roboto Slab" pitchFamily="2" charset="0"/>
              </a:rPr>
              <a:t>cantileverbased</a:t>
            </a:r>
            <a:r>
              <a:rPr lang="en-US" sz="1150" dirty="0">
                <a:solidFill>
                  <a:srgbClr val="15213F"/>
                </a:solidFill>
                <a:latin typeface="Roboto Slab" pitchFamily="2" charset="0"/>
                <a:ea typeface="Roboto Slab" pitchFamily="2" charset="0"/>
                <a:cs typeface="Roboto Slab" pitchFamily="2" charset="0"/>
              </a:rPr>
              <a:t> biosensors. Sensors and Actuators B: Chemical”, 2001,79(2-3), 115-26. </a:t>
            </a:r>
          </a:p>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"Design And Simulation of Microfluidic Based Carbon Monoxide Gas Sensor Using COMSOL Multiphysics"-</a:t>
            </a:r>
            <a:r>
              <a:rPr lang="en-US" sz="1150" dirty="0" err="1">
                <a:solidFill>
                  <a:srgbClr val="15213F"/>
                </a:solidFill>
                <a:latin typeface="Roboto Slab" pitchFamily="2" charset="0"/>
                <a:ea typeface="Roboto Slab" pitchFamily="2" charset="0"/>
                <a:cs typeface="Roboto Slab" pitchFamily="2" charset="0"/>
              </a:rPr>
              <a:t>Manaswi</a:t>
            </a:r>
            <a:r>
              <a:rPr lang="en-US" sz="1150" dirty="0">
                <a:solidFill>
                  <a:srgbClr val="15213F"/>
                </a:solidFill>
                <a:latin typeface="Roboto Slab" pitchFamily="2" charset="0"/>
                <a:ea typeface="Roboto Slab" pitchFamily="2" charset="0"/>
                <a:cs typeface="Roboto Slab" pitchFamily="2" charset="0"/>
              </a:rPr>
              <a:t> </a:t>
            </a:r>
            <a:r>
              <a:rPr lang="en-US" sz="1150" dirty="0" err="1">
                <a:solidFill>
                  <a:srgbClr val="15213F"/>
                </a:solidFill>
                <a:latin typeface="Roboto Slab" pitchFamily="2" charset="0"/>
                <a:ea typeface="Roboto Slab" pitchFamily="2" charset="0"/>
                <a:cs typeface="Roboto Slab" pitchFamily="2" charset="0"/>
              </a:rPr>
              <a:t>Rananavare</a:t>
            </a:r>
            <a:r>
              <a:rPr lang="en-US" sz="1150" dirty="0">
                <a:solidFill>
                  <a:srgbClr val="15213F"/>
                </a:solidFill>
                <a:latin typeface="Roboto Slab" pitchFamily="2" charset="0"/>
                <a:ea typeface="Roboto Slab" pitchFamily="2" charset="0"/>
                <a:cs typeface="Roboto Slab" pitchFamily="2" charset="0"/>
              </a:rPr>
              <a:t>, Mansi Makwana, Ria Shah, Dr. Surendra Singh Rathod, 2021 International Conference on Advances in Computing, Communication, and Control (ICAC3), IEEE</a:t>
            </a:r>
          </a:p>
        </p:txBody>
      </p:sp>
      <p:pic>
        <p:nvPicPr>
          <p:cNvPr id="3074" name="Picture 2" descr="Shelf with Folders for documents">
            <a:extLst>
              <a:ext uri="{FF2B5EF4-FFF2-40B4-BE49-F238E27FC236}">
                <a16:creationId xmlns:a16="http://schemas.microsoft.com/office/drawing/2014/main" id="{342FF7E6-1415-E4CE-DD06-548D56FCE6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14" r="37471"/>
          <a:stretch/>
        </p:blipFill>
        <p:spPr bwMode="auto">
          <a:xfrm>
            <a:off x="5991411" y="57150"/>
            <a:ext cx="3152589"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941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D4F95E-502A-C3DB-5CDC-E81B425B73E9}"/>
              </a:ext>
            </a:extLst>
          </p:cNvPr>
          <p:cNvSpPr txBox="1">
            <a:spLocks noGrp="1"/>
          </p:cNvSpPr>
          <p:nvPr>
            <p:ph type="title"/>
          </p:nvPr>
        </p:nvSpPr>
        <p:spPr>
          <a:xfrm>
            <a:off x="184883" y="-678924"/>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Finite Element Analysis (FEA)</a:t>
            </a:r>
            <a:endParaRPr lang="en-IN" sz="2500" b="1" dirty="0">
              <a:solidFill>
                <a:srgbClr val="0070C0"/>
              </a:solidFill>
              <a:latin typeface="Roboto Slab" pitchFamily="2" charset="0"/>
              <a:ea typeface="Roboto Slab" pitchFamily="2" charset="0"/>
              <a:cs typeface="Roboto Slab" pitchFamily="2" charset="0"/>
            </a:endParaRPr>
          </a:p>
        </p:txBody>
      </p:sp>
      <p:sp>
        <p:nvSpPr>
          <p:cNvPr id="4" name="Rectangle: Rounded Corners 3">
            <a:extLst>
              <a:ext uri="{FF2B5EF4-FFF2-40B4-BE49-F238E27FC236}">
                <a16:creationId xmlns:a16="http://schemas.microsoft.com/office/drawing/2014/main" id="{9667FBBE-5F73-8BE4-0022-3F5570056435}"/>
              </a:ext>
            </a:extLst>
          </p:cNvPr>
          <p:cNvSpPr/>
          <p:nvPr/>
        </p:nvSpPr>
        <p:spPr>
          <a:xfrm>
            <a:off x="278951" y="629096"/>
            <a:ext cx="4629933" cy="2286000"/>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rgbClr val="15213F"/>
                </a:solidFill>
                <a:latin typeface="Roboto Slab" pitchFamily="2" charset="0"/>
                <a:ea typeface="Roboto Slab" pitchFamily="2" charset="0"/>
                <a:cs typeface="Roboto Slab" pitchFamily="2" charset="0"/>
              </a:rPr>
              <a:t>In this study, we have conducted a comprehensive analysis of the Schottky-diode gas sensor by modelling it as a  microcantilever gas sensor using </a:t>
            </a:r>
            <a:r>
              <a:rPr lang="en-US" sz="1200" b="1" dirty="0">
                <a:solidFill>
                  <a:srgbClr val="15213F"/>
                </a:solidFill>
                <a:latin typeface="Roboto Slab" pitchFamily="2" charset="0"/>
                <a:ea typeface="Roboto Slab" pitchFamily="2" charset="0"/>
                <a:cs typeface="Roboto Slab" pitchFamily="2" charset="0"/>
              </a:rPr>
              <a:t>ANSYS</a:t>
            </a:r>
            <a:r>
              <a:rPr lang="en-US" sz="1200" dirty="0">
                <a:solidFill>
                  <a:srgbClr val="15213F"/>
                </a:solidFill>
                <a:latin typeface="Roboto Slab" pitchFamily="2" charset="0"/>
                <a:ea typeface="Roboto Slab" pitchFamily="2" charset="0"/>
                <a:cs typeface="Roboto Slab" pitchFamily="2" charset="0"/>
              </a:rPr>
              <a:t>, as the primary tool to investigate the behavior of the microcantilever beam under different loading conditions, gas adsorption phenomena onto the catalytic layer and its impact on the resonant frequency of the sensor. By employing this software, we were able to interpret and analyze the simulation results from different perspectives, enhancing our understanding of the sensor's performance and providing valuable insights for its optimization and application in gas sensing technology.</a:t>
            </a:r>
          </a:p>
        </p:txBody>
      </p:sp>
      <p:sp>
        <p:nvSpPr>
          <p:cNvPr id="5" name="Rectangle: Rounded Corners 4">
            <a:extLst>
              <a:ext uri="{FF2B5EF4-FFF2-40B4-BE49-F238E27FC236}">
                <a16:creationId xmlns:a16="http://schemas.microsoft.com/office/drawing/2014/main" id="{3529275A-7E68-8442-DE75-CA47596A4328}"/>
              </a:ext>
            </a:extLst>
          </p:cNvPr>
          <p:cNvSpPr/>
          <p:nvPr/>
        </p:nvSpPr>
        <p:spPr>
          <a:xfrm>
            <a:off x="2055074" y="3033442"/>
            <a:ext cx="1077686" cy="31280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15213F"/>
                </a:solidFill>
                <a:latin typeface="Roboto Slab" pitchFamily="2" charset="0"/>
                <a:ea typeface="Roboto Slab" pitchFamily="2" charset="0"/>
                <a:cs typeface="Roboto Slab" pitchFamily="2" charset="0"/>
              </a:rPr>
              <a:t>Workflow</a:t>
            </a:r>
          </a:p>
        </p:txBody>
      </p:sp>
      <p:sp>
        <p:nvSpPr>
          <p:cNvPr id="9" name="Rectangle: Rounded Corners 8">
            <a:extLst>
              <a:ext uri="{FF2B5EF4-FFF2-40B4-BE49-F238E27FC236}">
                <a16:creationId xmlns:a16="http://schemas.microsoft.com/office/drawing/2014/main" id="{E0DE8A11-FFBF-7F78-EC81-2915CF416E73}"/>
              </a:ext>
            </a:extLst>
          </p:cNvPr>
          <p:cNvSpPr/>
          <p:nvPr/>
        </p:nvSpPr>
        <p:spPr>
          <a:xfrm>
            <a:off x="1354519" y="3684421"/>
            <a:ext cx="2478794" cy="130542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Data Preparation</a:t>
            </a:r>
          </a:p>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Geometry</a:t>
            </a:r>
          </a:p>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Mesh Generation</a:t>
            </a:r>
          </a:p>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Model Setup</a:t>
            </a:r>
          </a:p>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Setup &amp; Solution</a:t>
            </a:r>
          </a:p>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Results &amp; Postprocessing</a:t>
            </a:r>
          </a:p>
        </p:txBody>
      </p:sp>
      <p:sp>
        <p:nvSpPr>
          <p:cNvPr id="10" name="Arrow: Down 9">
            <a:extLst>
              <a:ext uri="{FF2B5EF4-FFF2-40B4-BE49-F238E27FC236}">
                <a16:creationId xmlns:a16="http://schemas.microsoft.com/office/drawing/2014/main" id="{9958DE9B-6A77-C272-E6DC-F242126A1988}"/>
              </a:ext>
            </a:extLst>
          </p:cNvPr>
          <p:cNvSpPr/>
          <p:nvPr/>
        </p:nvSpPr>
        <p:spPr>
          <a:xfrm>
            <a:off x="2545790" y="3401677"/>
            <a:ext cx="96253" cy="227311"/>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2" name="Picture 4" descr="Finite Element Analysis Alien Technology UFO UAP NASA">
            <a:extLst>
              <a:ext uri="{FF2B5EF4-FFF2-40B4-BE49-F238E27FC236}">
                <a16:creationId xmlns:a16="http://schemas.microsoft.com/office/drawing/2014/main" id="{235008BF-620F-AF43-B2E2-78680499F7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 r="27811"/>
          <a:stretch/>
        </p:blipFill>
        <p:spPr bwMode="auto">
          <a:xfrm>
            <a:off x="5601839" y="0"/>
            <a:ext cx="353528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90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E59EE6B-D821-855C-9FA7-7C6F237D072C}"/>
              </a:ext>
            </a:extLst>
          </p:cNvPr>
          <p:cNvSpPr txBox="1">
            <a:spLocks noGrp="1"/>
          </p:cNvSpPr>
          <p:nvPr>
            <p:ph type="title"/>
          </p:nvPr>
        </p:nvSpPr>
        <p:spPr>
          <a:xfrm>
            <a:off x="1894789" y="-695003"/>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Data Preparation</a:t>
            </a:r>
            <a:endParaRPr lang="en-IN" sz="2500" b="1" dirty="0">
              <a:solidFill>
                <a:srgbClr val="0070C0"/>
              </a:solidFill>
              <a:latin typeface="Roboto Slab" pitchFamily="2" charset="0"/>
              <a:ea typeface="Roboto Slab" pitchFamily="2" charset="0"/>
              <a:cs typeface="Roboto Slab" pitchFamily="2" charset="0"/>
            </a:endParaRPr>
          </a:p>
        </p:txBody>
      </p:sp>
      <p:sp>
        <p:nvSpPr>
          <p:cNvPr id="11" name="Rectangle: Rounded Corners 10">
            <a:extLst>
              <a:ext uri="{FF2B5EF4-FFF2-40B4-BE49-F238E27FC236}">
                <a16:creationId xmlns:a16="http://schemas.microsoft.com/office/drawing/2014/main" id="{D6433562-1AF4-DDFA-51BF-202DD6CC953F}"/>
              </a:ext>
            </a:extLst>
          </p:cNvPr>
          <p:cNvSpPr/>
          <p:nvPr/>
        </p:nvSpPr>
        <p:spPr>
          <a:xfrm>
            <a:off x="2026152" y="453387"/>
            <a:ext cx="860158" cy="22342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Substrate</a:t>
            </a:r>
          </a:p>
        </p:txBody>
      </p:sp>
      <p:sp>
        <p:nvSpPr>
          <p:cNvPr id="6" name="Rectangle: Rounded Corners 5">
            <a:extLst>
              <a:ext uri="{FF2B5EF4-FFF2-40B4-BE49-F238E27FC236}">
                <a16:creationId xmlns:a16="http://schemas.microsoft.com/office/drawing/2014/main" id="{DF011D98-829A-2F77-C11C-52DFF7D9F7C8}"/>
              </a:ext>
            </a:extLst>
          </p:cNvPr>
          <p:cNvSpPr/>
          <p:nvPr/>
        </p:nvSpPr>
        <p:spPr>
          <a:xfrm>
            <a:off x="364018" y="4356452"/>
            <a:ext cx="8333461" cy="542459"/>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We have employed the </a:t>
            </a:r>
            <a:r>
              <a:rPr lang="en-US" sz="1100" b="1" dirty="0">
                <a:solidFill>
                  <a:srgbClr val="15213F"/>
                </a:solidFill>
                <a:latin typeface="Roboto Slab" pitchFamily="2" charset="0"/>
                <a:ea typeface="Roboto Slab" pitchFamily="2" charset="0"/>
                <a:cs typeface="Roboto Slab" pitchFamily="2" charset="0"/>
              </a:rPr>
              <a:t>Static Structural </a:t>
            </a:r>
            <a:r>
              <a:rPr lang="en-US" sz="1100" dirty="0">
                <a:solidFill>
                  <a:srgbClr val="15213F"/>
                </a:solidFill>
                <a:latin typeface="Roboto Slab" pitchFamily="2" charset="0"/>
                <a:ea typeface="Roboto Slab" pitchFamily="2" charset="0"/>
                <a:cs typeface="Roboto Slab" pitchFamily="2" charset="0"/>
              </a:rPr>
              <a:t>module of ANSYS to perform our analysis. Our first objective is to gather all necessary engineering data and material properties. Here, for simplicity purposes we have chosen only four materials in our sensor model.</a:t>
            </a:r>
          </a:p>
        </p:txBody>
      </p:sp>
      <p:sp>
        <p:nvSpPr>
          <p:cNvPr id="18" name="Rectangle: Rounded Corners 17">
            <a:extLst>
              <a:ext uri="{FF2B5EF4-FFF2-40B4-BE49-F238E27FC236}">
                <a16:creationId xmlns:a16="http://schemas.microsoft.com/office/drawing/2014/main" id="{9ECD3829-E31A-7A56-8D16-C3D06A701026}"/>
              </a:ext>
            </a:extLst>
          </p:cNvPr>
          <p:cNvSpPr/>
          <p:nvPr/>
        </p:nvSpPr>
        <p:spPr>
          <a:xfrm>
            <a:off x="212399" y="719637"/>
            <a:ext cx="4318350" cy="1827493"/>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19" name="Rectangle: Rounded Corners 18">
            <a:extLst>
              <a:ext uri="{FF2B5EF4-FFF2-40B4-BE49-F238E27FC236}">
                <a16:creationId xmlns:a16="http://schemas.microsoft.com/office/drawing/2014/main" id="{D8B7D32B-C5DF-D66A-61A9-7A6A12739708}"/>
              </a:ext>
            </a:extLst>
          </p:cNvPr>
          <p:cNvSpPr/>
          <p:nvPr/>
        </p:nvSpPr>
        <p:spPr>
          <a:xfrm>
            <a:off x="4688146" y="734963"/>
            <a:ext cx="4198504" cy="177779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20" name="Picture 19">
            <a:extLst>
              <a:ext uri="{FF2B5EF4-FFF2-40B4-BE49-F238E27FC236}">
                <a16:creationId xmlns:a16="http://schemas.microsoft.com/office/drawing/2014/main" id="{0AAD52B2-776C-93D3-590A-5BD4845C328A}"/>
              </a:ext>
            </a:extLst>
          </p:cNvPr>
          <p:cNvPicPr>
            <a:picLocks noChangeAspect="1"/>
          </p:cNvPicPr>
          <p:nvPr/>
        </p:nvPicPr>
        <p:blipFill rotWithShape="1">
          <a:blip r:embed="rId2"/>
          <a:srcRect t="2131" r="38571" b="34448"/>
          <a:stretch/>
        </p:blipFill>
        <p:spPr>
          <a:xfrm>
            <a:off x="4725673" y="787048"/>
            <a:ext cx="4112851" cy="1664126"/>
          </a:xfrm>
          <a:prstGeom prst="rect">
            <a:avLst/>
          </a:prstGeom>
        </p:spPr>
      </p:pic>
      <p:pic>
        <p:nvPicPr>
          <p:cNvPr id="21" name="Picture 20">
            <a:extLst>
              <a:ext uri="{FF2B5EF4-FFF2-40B4-BE49-F238E27FC236}">
                <a16:creationId xmlns:a16="http://schemas.microsoft.com/office/drawing/2014/main" id="{BE2F04D0-DE06-62C5-A521-51D9547BC0EC}"/>
              </a:ext>
            </a:extLst>
          </p:cNvPr>
          <p:cNvPicPr>
            <a:picLocks noChangeAspect="1"/>
          </p:cNvPicPr>
          <p:nvPr/>
        </p:nvPicPr>
        <p:blipFill rotWithShape="1">
          <a:blip r:embed="rId3"/>
          <a:srcRect t="2985" r="38225" b="20951"/>
          <a:stretch/>
        </p:blipFill>
        <p:spPr>
          <a:xfrm>
            <a:off x="239189" y="769338"/>
            <a:ext cx="4270935" cy="1728089"/>
          </a:xfrm>
          <a:prstGeom prst="rect">
            <a:avLst/>
          </a:prstGeom>
        </p:spPr>
      </p:pic>
      <p:sp>
        <p:nvSpPr>
          <p:cNvPr id="22" name="Rectangle: Rounded Corners 21">
            <a:extLst>
              <a:ext uri="{FF2B5EF4-FFF2-40B4-BE49-F238E27FC236}">
                <a16:creationId xmlns:a16="http://schemas.microsoft.com/office/drawing/2014/main" id="{D81646A2-D5C6-8931-93D7-7154D96FF9D3}"/>
              </a:ext>
            </a:extLst>
          </p:cNvPr>
          <p:cNvSpPr/>
          <p:nvPr/>
        </p:nvSpPr>
        <p:spPr>
          <a:xfrm>
            <a:off x="6374683" y="460262"/>
            <a:ext cx="1197579" cy="21999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Fixed Support</a:t>
            </a:r>
          </a:p>
        </p:txBody>
      </p:sp>
      <p:sp>
        <p:nvSpPr>
          <p:cNvPr id="23" name="Rectangle: Rounded Corners 22">
            <a:extLst>
              <a:ext uri="{FF2B5EF4-FFF2-40B4-BE49-F238E27FC236}">
                <a16:creationId xmlns:a16="http://schemas.microsoft.com/office/drawing/2014/main" id="{2D816227-8406-DA73-E4AD-44A4B8B5E6CB}"/>
              </a:ext>
            </a:extLst>
          </p:cNvPr>
          <p:cNvSpPr/>
          <p:nvPr/>
        </p:nvSpPr>
        <p:spPr>
          <a:xfrm>
            <a:off x="6254636" y="2827686"/>
            <a:ext cx="1431826" cy="219993"/>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Backside Contact</a:t>
            </a:r>
          </a:p>
        </p:txBody>
      </p:sp>
      <p:sp>
        <p:nvSpPr>
          <p:cNvPr id="28" name="Rectangle: Rounded Corners 27">
            <a:extLst>
              <a:ext uri="{FF2B5EF4-FFF2-40B4-BE49-F238E27FC236}">
                <a16:creationId xmlns:a16="http://schemas.microsoft.com/office/drawing/2014/main" id="{374281BD-258C-9E45-E94B-62455FCF6AA2}"/>
              </a:ext>
            </a:extLst>
          </p:cNvPr>
          <p:cNvSpPr/>
          <p:nvPr/>
        </p:nvSpPr>
        <p:spPr>
          <a:xfrm>
            <a:off x="239189" y="3109260"/>
            <a:ext cx="4270935" cy="879888"/>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29" name="Rectangle: Rounded Corners 28">
            <a:extLst>
              <a:ext uri="{FF2B5EF4-FFF2-40B4-BE49-F238E27FC236}">
                <a16:creationId xmlns:a16="http://schemas.microsoft.com/office/drawing/2014/main" id="{10443C70-A5C1-6BF2-EA17-AF7588C926EA}"/>
              </a:ext>
            </a:extLst>
          </p:cNvPr>
          <p:cNvSpPr/>
          <p:nvPr/>
        </p:nvSpPr>
        <p:spPr>
          <a:xfrm>
            <a:off x="4681293" y="3109260"/>
            <a:ext cx="4270935" cy="879888"/>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31" name="Picture 30">
            <a:extLst>
              <a:ext uri="{FF2B5EF4-FFF2-40B4-BE49-F238E27FC236}">
                <a16:creationId xmlns:a16="http://schemas.microsoft.com/office/drawing/2014/main" id="{CC8CC778-D37B-F992-DB40-65E927138974}"/>
              </a:ext>
            </a:extLst>
          </p:cNvPr>
          <p:cNvPicPr>
            <a:picLocks noChangeAspect="1"/>
          </p:cNvPicPr>
          <p:nvPr/>
        </p:nvPicPr>
        <p:blipFill rotWithShape="1">
          <a:blip r:embed="rId4"/>
          <a:srcRect l="-313" t="19562" r="110" b="3754"/>
          <a:stretch/>
        </p:blipFill>
        <p:spPr>
          <a:xfrm>
            <a:off x="259814" y="3157385"/>
            <a:ext cx="4209059" cy="771861"/>
          </a:xfrm>
          <a:prstGeom prst="rect">
            <a:avLst/>
          </a:prstGeom>
        </p:spPr>
      </p:pic>
      <p:sp>
        <p:nvSpPr>
          <p:cNvPr id="32" name="Rectangle: Rounded Corners 31">
            <a:extLst>
              <a:ext uri="{FF2B5EF4-FFF2-40B4-BE49-F238E27FC236}">
                <a16:creationId xmlns:a16="http://schemas.microsoft.com/office/drawing/2014/main" id="{2D76A2C9-8B46-A4E7-FCC6-4979E96F2350}"/>
              </a:ext>
            </a:extLst>
          </p:cNvPr>
          <p:cNvSpPr/>
          <p:nvPr/>
        </p:nvSpPr>
        <p:spPr>
          <a:xfrm>
            <a:off x="1697928" y="2836133"/>
            <a:ext cx="1347779" cy="21322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Catalytic Layer</a:t>
            </a:r>
          </a:p>
        </p:txBody>
      </p:sp>
      <p:pic>
        <p:nvPicPr>
          <p:cNvPr id="34" name="Picture 33">
            <a:extLst>
              <a:ext uri="{FF2B5EF4-FFF2-40B4-BE49-F238E27FC236}">
                <a16:creationId xmlns:a16="http://schemas.microsoft.com/office/drawing/2014/main" id="{E471641D-5EEE-6C65-68F3-CC6CC09B6A69}"/>
              </a:ext>
            </a:extLst>
          </p:cNvPr>
          <p:cNvPicPr>
            <a:picLocks noChangeAspect="1"/>
          </p:cNvPicPr>
          <p:nvPr/>
        </p:nvPicPr>
        <p:blipFill>
          <a:blip r:embed="rId5"/>
          <a:stretch>
            <a:fillRect/>
          </a:stretch>
        </p:blipFill>
        <p:spPr>
          <a:xfrm>
            <a:off x="4717508" y="3131548"/>
            <a:ext cx="4198504" cy="784504"/>
          </a:xfrm>
          <a:prstGeom prst="rect">
            <a:avLst/>
          </a:prstGeom>
        </p:spPr>
      </p:pic>
    </p:spTree>
    <p:extLst>
      <p:ext uri="{BB962C8B-B14F-4D97-AF65-F5344CB8AC3E}">
        <p14:creationId xmlns:p14="http://schemas.microsoft.com/office/powerpoint/2010/main" val="307486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F011D98-829A-2F77-C11C-52DFF7D9F7C8}"/>
              </a:ext>
            </a:extLst>
          </p:cNvPr>
          <p:cNvSpPr/>
          <p:nvPr/>
        </p:nvSpPr>
        <p:spPr>
          <a:xfrm>
            <a:off x="1276777" y="4386674"/>
            <a:ext cx="7138447" cy="575505"/>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We have modelled the sensor as a microcantilever beam deposited with a catalytic layer using </a:t>
            </a:r>
            <a:r>
              <a:rPr lang="en-US" sz="1100" b="1" dirty="0">
                <a:solidFill>
                  <a:srgbClr val="15213F"/>
                </a:solidFill>
                <a:latin typeface="Roboto Slab" pitchFamily="2" charset="0"/>
                <a:ea typeface="Roboto Slab" pitchFamily="2" charset="0"/>
                <a:cs typeface="Roboto Slab" pitchFamily="2" charset="0"/>
              </a:rPr>
              <a:t>SolidWorks </a:t>
            </a:r>
            <a:r>
              <a:rPr lang="en-US" sz="1100" dirty="0">
                <a:solidFill>
                  <a:srgbClr val="15213F"/>
                </a:solidFill>
                <a:latin typeface="Roboto Slab" pitchFamily="2" charset="0"/>
                <a:ea typeface="Roboto Slab" pitchFamily="2" charset="0"/>
                <a:cs typeface="Roboto Slab" pitchFamily="2" charset="0"/>
              </a:rPr>
              <a:t>and imported it in ANSYS. All the actual dimensions are in </a:t>
            </a:r>
            <a:r>
              <a:rPr lang="el-GR" sz="1100" b="1" dirty="0">
                <a:solidFill>
                  <a:srgbClr val="15213F"/>
                </a:solidFill>
                <a:latin typeface="Roboto Slab" pitchFamily="2" charset="0"/>
                <a:ea typeface="Roboto Slab" pitchFamily="2" charset="0"/>
                <a:cs typeface="Roboto Slab" pitchFamily="2" charset="0"/>
              </a:rPr>
              <a:t>μ</a:t>
            </a:r>
            <a:r>
              <a:rPr lang="en-US" sz="1100" b="1" dirty="0">
                <a:solidFill>
                  <a:srgbClr val="15213F"/>
                </a:solidFill>
                <a:latin typeface="Roboto Slab" pitchFamily="2" charset="0"/>
                <a:ea typeface="Roboto Slab" pitchFamily="2" charset="0"/>
                <a:cs typeface="Roboto Slab" pitchFamily="2" charset="0"/>
              </a:rPr>
              <a:t>m </a:t>
            </a:r>
            <a:r>
              <a:rPr lang="en-US" sz="1100" dirty="0">
                <a:solidFill>
                  <a:srgbClr val="15213F"/>
                </a:solidFill>
                <a:latin typeface="Roboto Slab" pitchFamily="2" charset="0"/>
                <a:ea typeface="Roboto Slab" pitchFamily="2" charset="0"/>
                <a:cs typeface="Roboto Slab" pitchFamily="2" charset="0"/>
              </a:rPr>
              <a:t>but for simplicity, we have modelled all the dimensions in </a:t>
            </a:r>
            <a:r>
              <a:rPr lang="en-US" sz="1100" b="1" dirty="0">
                <a:solidFill>
                  <a:srgbClr val="15213F"/>
                </a:solidFill>
                <a:latin typeface="Roboto Slab" pitchFamily="2" charset="0"/>
                <a:ea typeface="Roboto Slab" pitchFamily="2" charset="0"/>
                <a:cs typeface="Roboto Slab" pitchFamily="2" charset="0"/>
              </a:rPr>
              <a:t>mm</a:t>
            </a:r>
            <a:r>
              <a:rPr lang="en-US" sz="1100" dirty="0">
                <a:solidFill>
                  <a:srgbClr val="15213F"/>
                </a:solidFill>
                <a:latin typeface="Roboto Slab" pitchFamily="2" charset="0"/>
                <a:ea typeface="Roboto Slab" pitchFamily="2" charset="0"/>
                <a:cs typeface="Roboto Slab" pitchFamily="2" charset="0"/>
              </a:rPr>
              <a:t>. Thus, the </a:t>
            </a:r>
            <a:r>
              <a:rPr lang="en-US" sz="1100" b="1" dirty="0">
                <a:solidFill>
                  <a:srgbClr val="15213F"/>
                </a:solidFill>
                <a:latin typeface="Roboto Slab" pitchFamily="2" charset="0"/>
                <a:ea typeface="Roboto Slab" pitchFamily="2" charset="0"/>
                <a:cs typeface="Roboto Slab" pitchFamily="2" charset="0"/>
              </a:rPr>
              <a:t>scaling factor is 1000</a:t>
            </a:r>
            <a:r>
              <a:rPr lang="en-US" sz="1100" dirty="0">
                <a:solidFill>
                  <a:srgbClr val="15213F"/>
                </a:solidFill>
                <a:latin typeface="Roboto Slab" pitchFamily="2" charset="0"/>
                <a:ea typeface="Roboto Slab" pitchFamily="2" charset="0"/>
                <a:cs typeface="Roboto Slab" pitchFamily="2" charset="0"/>
              </a:rPr>
              <a:t>. </a:t>
            </a:r>
          </a:p>
        </p:txBody>
      </p:sp>
      <p:sp>
        <p:nvSpPr>
          <p:cNvPr id="18" name="Rectangle: Rounded Corners 17">
            <a:extLst>
              <a:ext uri="{FF2B5EF4-FFF2-40B4-BE49-F238E27FC236}">
                <a16:creationId xmlns:a16="http://schemas.microsoft.com/office/drawing/2014/main" id="{9ECD3829-E31A-7A56-8D16-C3D06A701026}"/>
              </a:ext>
            </a:extLst>
          </p:cNvPr>
          <p:cNvSpPr/>
          <p:nvPr/>
        </p:nvSpPr>
        <p:spPr>
          <a:xfrm>
            <a:off x="713018" y="695032"/>
            <a:ext cx="3487722" cy="166088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19" name="Rectangle: Rounded Corners 18">
            <a:extLst>
              <a:ext uri="{FF2B5EF4-FFF2-40B4-BE49-F238E27FC236}">
                <a16:creationId xmlns:a16="http://schemas.microsoft.com/office/drawing/2014/main" id="{D8B7D32B-C5DF-D66A-61A9-7A6A12739708}"/>
              </a:ext>
            </a:extLst>
          </p:cNvPr>
          <p:cNvSpPr/>
          <p:nvPr/>
        </p:nvSpPr>
        <p:spPr>
          <a:xfrm>
            <a:off x="4647256" y="723840"/>
            <a:ext cx="4258380" cy="2216928"/>
          </a:xfrm>
          <a:prstGeom prst="roundRect">
            <a:avLst>
              <a:gd name="adj" fmla="val 0"/>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10" name="Picture 9">
            <a:extLst>
              <a:ext uri="{FF2B5EF4-FFF2-40B4-BE49-F238E27FC236}">
                <a16:creationId xmlns:a16="http://schemas.microsoft.com/office/drawing/2014/main" id="{D72B8047-1654-0CA4-C310-459778101EB0}"/>
              </a:ext>
            </a:extLst>
          </p:cNvPr>
          <p:cNvPicPr>
            <a:picLocks noChangeAspect="1"/>
          </p:cNvPicPr>
          <p:nvPr/>
        </p:nvPicPr>
        <p:blipFill rotWithShape="1">
          <a:blip r:embed="rId2"/>
          <a:srcRect l="23901" t="25795" r="9115" b="13765"/>
          <a:stretch/>
        </p:blipFill>
        <p:spPr>
          <a:xfrm>
            <a:off x="808434" y="756826"/>
            <a:ext cx="3323553" cy="1536918"/>
          </a:xfrm>
          <a:prstGeom prst="rect">
            <a:avLst/>
          </a:prstGeom>
        </p:spPr>
      </p:pic>
      <p:sp>
        <p:nvSpPr>
          <p:cNvPr id="14" name="Rectangle: Rounded Corners 13">
            <a:extLst>
              <a:ext uri="{FF2B5EF4-FFF2-40B4-BE49-F238E27FC236}">
                <a16:creationId xmlns:a16="http://schemas.microsoft.com/office/drawing/2014/main" id="{DEB3B605-5CD6-B547-FC9F-8B71EA24B589}"/>
              </a:ext>
            </a:extLst>
          </p:cNvPr>
          <p:cNvSpPr/>
          <p:nvPr/>
        </p:nvSpPr>
        <p:spPr>
          <a:xfrm>
            <a:off x="713018" y="2519642"/>
            <a:ext cx="3487722" cy="166088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15" name="Picture 14">
            <a:extLst>
              <a:ext uri="{FF2B5EF4-FFF2-40B4-BE49-F238E27FC236}">
                <a16:creationId xmlns:a16="http://schemas.microsoft.com/office/drawing/2014/main" id="{90A3CD07-8299-EB30-1A08-1074509A09F9}"/>
              </a:ext>
            </a:extLst>
          </p:cNvPr>
          <p:cNvPicPr>
            <a:picLocks noChangeAspect="1"/>
          </p:cNvPicPr>
          <p:nvPr/>
        </p:nvPicPr>
        <p:blipFill rotWithShape="1">
          <a:blip r:embed="rId3"/>
          <a:srcRect l="30986" t="31278" r="13811" b="19875"/>
          <a:stretch/>
        </p:blipFill>
        <p:spPr>
          <a:xfrm>
            <a:off x="780629" y="2574937"/>
            <a:ext cx="3344483" cy="1529551"/>
          </a:xfrm>
          <a:prstGeom prst="rect">
            <a:avLst/>
          </a:prstGeom>
        </p:spPr>
      </p:pic>
      <p:sp>
        <p:nvSpPr>
          <p:cNvPr id="17" name="Rectangle: Rounded Corners 16">
            <a:extLst>
              <a:ext uri="{FF2B5EF4-FFF2-40B4-BE49-F238E27FC236}">
                <a16:creationId xmlns:a16="http://schemas.microsoft.com/office/drawing/2014/main" id="{148C84A3-88E7-8A27-3519-B5C9EF7C6965}"/>
              </a:ext>
            </a:extLst>
          </p:cNvPr>
          <p:cNvSpPr/>
          <p:nvPr/>
        </p:nvSpPr>
        <p:spPr>
          <a:xfrm>
            <a:off x="4905348" y="3082979"/>
            <a:ext cx="3609277" cy="1062261"/>
          </a:xfrm>
          <a:prstGeom prst="roundRect">
            <a:avLst>
              <a:gd name="adj" fmla="val 0"/>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24" name="Picture 23">
            <a:extLst>
              <a:ext uri="{FF2B5EF4-FFF2-40B4-BE49-F238E27FC236}">
                <a16:creationId xmlns:a16="http://schemas.microsoft.com/office/drawing/2014/main" id="{CF4BD378-C884-0CD7-BF54-2462845EEE0F}"/>
              </a:ext>
            </a:extLst>
          </p:cNvPr>
          <p:cNvPicPr>
            <a:picLocks noChangeAspect="1"/>
          </p:cNvPicPr>
          <p:nvPr/>
        </p:nvPicPr>
        <p:blipFill rotWithShape="1">
          <a:blip r:embed="rId4"/>
          <a:srcRect l="967" t="4084" r="648" b="2931"/>
          <a:stretch/>
        </p:blipFill>
        <p:spPr>
          <a:xfrm>
            <a:off x="4953474" y="3117150"/>
            <a:ext cx="3526768" cy="993917"/>
          </a:xfrm>
          <a:prstGeom prst="rect">
            <a:avLst/>
          </a:prstGeom>
        </p:spPr>
      </p:pic>
      <p:sp>
        <p:nvSpPr>
          <p:cNvPr id="33" name="Title 6">
            <a:extLst>
              <a:ext uri="{FF2B5EF4-FFF2-40B4-BE49-F238E27FC236}">
                <a16:creationId xmlns:a16="http://schemas.microsoft.com/office/drawing/2014/main" id="{C61E4EA9-8839-7F8D-5582-0CC8B8AE2220}"/>
              </a:ext>
            </a:extLst>
          </p:cNvPr>
          <p:cNvSpPr txBox="1">
            <a:spLocks noGrp="1"/>
          </p:cNvSpPr>
          <p:nvPr>
            <p:ph type="title"/>
          </p:nvPr>
        </p:nvSpPr>
        <p:spPr>
          <a:xfrm>
            <a:off x="1894789" y="-709291"/>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Geometry </a:t>
            </a:r>
            <a:endParaRPr lang="en-IN" sz="2500" b="1" dirty="0">
              <a:solidFill>
                <a:srgbClr val="0070C0"/>
              </a:solidFill>
              <a:latin typeface="Roboto Slab" pitchFamily="2" charset="0"/>
              <a:ea typeface="Roboto Slab" pitchFamily="2" charset="0"/>
              <a:cs typeface="Roboto Slab" pitchFamily="2" charset="0"/>
            </a:endParaRPr>
          </a:p>
        </p:txBody>
      </p:sp>
      <p:pic>
        <p:nvPicPr>
          <p:cNvPr id="37" name="Picture 36">
            <a:extLst>
              <a:ext uri="{FF2B5EF4-FFF2-40B4-BE49-F238E27FC236}">
                <a16:creationId xmlns:a16="http://schemas.microsoft.com/office/drawing/2014/main" id="{B67AA371-525E-43DB-BD82-0F6C033432CA}"/>
              </a:ext>
            </a:extLst>
          </p:cNvPr>
          <p:cNvPicPr>
            <a:picLocks noChangeAspect="1"/>
          </p:cNvPicPr>
          <p:nvPr/>
        </p:nvPicPr>
        <p:blipFill>
          <a:blip r:embed="rId5"/>
          <a:stretch>
            <a:fillRect/>
          </a:stretch>
        </p:blipFill>
        <p:spPr>
          <a:xfrm>
            <a:off x="4733164" y="783261"/>
            <a:ext cx="4086374" cy="2100230"/>
          </a:xfrm>
          <a:prstGeom prst="rect">
            <a:avLst/>
          </a:prstGeom>
        </p:spPr>
      </p:pic>
      <p:sp>
        <p:nvSpPr>
          <p:cNvPr id="38" name="Rectangle: Rounded Corners 37">
            <a:extLst>
              <a:ext uri="{FF2B5EF4-FFF2-40B4-BE49-F238E27FC236}">
                <a16:creationId xmlns:a16="http://schemas.microsoft.com/office/drawing/2014/main" id="{4179EE73-B4A8-7D49-4433-CFF441B4769B}"/>
              </a:ext>
            </a:extLst>
          </p:cNvPr>
          <p:cNvSpPr/>
          <p:nvPr/>
        </p:nvSpPr>
        <p:spPr>
          <a:xfrm>
            <a:off x="4746914" y="2385268"/>
            <a:ext cx="915669" cy="47469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80" b="1" dirty="0">
                <a:solidFill>
                  <a:srgbClr val="15213F"/>
                </a:solidFill>
                <a:latin typeface="Roboto Slab" pitchFamily="2" charset="0"/>
                <a:ea typeface="Roboto Slab" pitchFamily="2" charset="0"/>
                <a:cs typeface="Roboto Slab" pitchFamily="2" charset="0"/>
              </a:rPr>
              <a:t>Courtesy: </a:t>
            </a:r>
            <a:r>
              <a:rPr lang="en-US" sz="680" dirty="0">
                <a:solidFill>
                  <a:srgbClr val="15213F"/>
                </a:solidFill>
                <a:latin typeface="Roboto Slab" pitchFamily="2" charset="0"/>
                <a:ea typeface="Roboto Slab" pitchFamily="2" charset="0"/>
                <a:cs typeface="Roboto Slab" pitchFamily="2" charset="0"/>
              </a:rPr>
              <a:t>NanotechnologyVideo</a:t>
            </a:r>
          </a:p>
          <a:p>
            <a:pPr algn="ctr"/>
            <a:r>
              <a:rPr lang="en-US" sz="680" dirty="0">
                <a:solidFill>
                  <a:srgbClr val="15213F"/>
                </a:solidFill>
                <a:latin typeface="Roboto Slab" pitchFamily="2" charset="0"/>
                <a:ea typeface="Roboto Slab" pitchFamily="2" charset="0"/>
                <a:cs typeface="Roboto Slab" pitchFamily="2" charset="0"/>
              </a:rPr>
              <a:t>(YouTube)</a:t>
            </a:r>
            <a:endParaRPr lang="en-US" sz="680" b="1" dirty="0">
              <a:solidFill>
                <a:srgbClr val="15213F"/>
              </a:solidFill>
              <a:latin typeface="Roboto Slab" pitchFamily="2" charset="0"/>
              <a:ea typeface="Roboto Slab" pitchFamily="2" charset="0"/>
              <a:cs typeface="Roboto Slab" pitchFamily="2" charset="0"/>
            </a:endParaRPr>
          </a:p>
        </p:txBody>
      </p:sp>
    </p:spTree>
    <p:extLst>
      <p:ext uri="{BB962C8B-B14F-4D97-AF65-F5344CB8AC3E}">
        <p14:creationId xmlns:p14="http://schemas.microsoft.com/office/powerpoint/2010/main" val="3016458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F011D98-829A-2F77-C11C-52DFF7D9F7C8}"/>
              </a:ext>
            </a:extLst>
          </p:cNvPr>
          <p:cNvSpPr/>
          <p:nvPr/>
        </p:nvSpPr>
        <p:spPr>
          <a:xfrm>
            <a:off x="987546" y="4497438"/>
            <a:ext cx="7441434" cy="446172"/>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We have applied the edge sizing by setting number of divisions as 100 for the catalytic layer and substrate. All the other surfaces and edges are face meshed appropriately for proper convergence of solutions.  </a:t>
            </a:r>
          </a:p>
        </p:txBody>
      </p:sp>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2030825" y="-723310"/>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Meshing</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1485902" y="609534"/>
            <a:ext cx="6422230" cy="3618760"/>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16" name="Picture 15">
            <a:extLst>
              <a:ext uri="{FF2B5EF4-FFF2-40B4-BE49-F238E27FC236}">
                <a16:creationId xmlns:a16="http://schemas.microsoft.com/office/drawing/2014/main" id="{20AC07AA-2764-8629-6FFD-24E4ECF638CF}"/>
              </a:ext>
            </a:extLst>
          </p:cNvPr>
          <p:cNvPicPr>
            <a:picLocks noChangeAspect="1"/>
          </p:cNvPicPr>
          <p:nvPr/>
        </p:nvPicPr>
        <p:blipFill rotWithShape="1">
          <a:blip r:embed="rId2"/>
          <a:srcRect b="3281"/>
          <a:stretch/>
        </p:blipFill>
        <p:spPr>
          <a:xfrm>
            <a:off x="1547845" y="646062"/>
            <a:ext cx="6288849" cy="3527178"/>
          </a:xfrm>
          <a:prstGeom prst="rect">
            <a:avLst/>
          </a:prstGeom>
        </p:spPr>
      </p:pic>
    </p:spTree>
    <p:extLst>
      <p:ext uri="{BB962C8B-B14F-4D97-AF65-F5344CB8AC3E}">
        <p14:creationId xmlns:p14="http://schemas.microsoft.com/office/powerpoint/2010/main" val="4279582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F011D98-829A-2F77-C11C-52DFF7D9F7C8}"/>
              </a:ext>
            </a:extLst>
          </p:cNvPr>
          <p:cNvSpPr/>
          <p:nvPr/>
        </p:nvSpPr>
        <p:spPr>
          <a:xfrm>
            <a:off x="150521" y="4125134"/>
            <a:ext cx="8842958" cy="776875"/>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Here, we have applied a </a:t>
            </a:r>
            <a:r>
              <a:rPr lang="en-US" sz="1100" b="1" dirty="0">
                <a:solidFill>
                  <a:srgbClr val="15213F"/>
                </a:solidFill>
                <a:latin typeface="Roboto Slab" pitchFamily="2" charset="0"/>
                <a:ea typeface="Roboto Slab" pitchFamily="2" charset="0"/>
                <a:cs typeface="Roboto Slab" pitchFamily="2" charset="0"/>
              </a:rPr>
              <a:t>uniformly distributed load (UDL) </a:t>
            </a:r>
            <a:r>
              <a:rPr lang="en-US" sz="1100" dirty="0">
                <a:solidFill>
                  <a:srgbClr val="15213F"/>
                </a:solidFill>
                <a:latin typeface="Roboto Slab" pitchFamily="2" charset="0"/>
                <a:ea typeface="Roboto Slab" pitchFamily="2" charset="0"/>
                <a:cs typeface="Roboto Slab" pitchFamily="2" charset="0"/>
              </a:rPr>
              <a:t>having total intensity of </a:t>
            </a:r>
            <a:r>
              <a:rPr lang="en-US" sz="1100" b="1" dirty="0">
                <a:solidFill>
                  <a:srgbClr val="15213F"/>
                </a:solidFill>
                <a:latin typeface="Roboto Slab" pitchFamily="2" charset="0"/>
                <a:ea typeface="Roboto Slab" pitchFamily="2" charset="0"/>
                <a:cs typeface="Roboto Slab" pitchFamily="2" charset="0"/>
              </a:rPr>
              <a:t>0.005 N </a:t>
            </a:r>
            <a:r>
              <a:rPr lang="en-US" sz="1100" dirty="0">
                <a:solidFill>
                  <a:srgbClr val="15213F"/>
                </a:solidFill>
                <a:latin typeface="Roboto Slab" pitchFamily="2" charset="0"/>
                <a:ea typeface="Roboto Slab" pitchFamily="2" charset="0"/>
                <a:cs typeface="Roboto Slab" pitchFamily="2" charset="0"/>
              </a:rPr>
              <a:t>(scaled up) over the entire length of the catalytic layer (taken nearly as the same length as substrate) in the </a:t>
            </a:r>
            <a:r>
              <a:rPr lang="en-US" sz="1100" b="1" dirty="0">
                <a:solidFill>
                  <a:srgbClr val="15213F"/>
                </a:solidFill>
                <a:latin typeface="Roboto Slab" pitchFamily="2" charset="0"/>
                <a:ea typeface="Roboto Slab" pitchFamily="2" charset="0"/>
                <a:cs typeface="Roboto Slab" pitchFamily="2" charset="0"/>
              </a:rPr>
              <a:t>negative y-direction </a:t>
            </a:r>
            <a:r>
              <a:rPr lang="en-US" sz="1100" dirty="0">
                <a:solidFill>
                  <a:srgbClr val="15213F"/>
                </a:solidFill>
                <a:latin typeface="Roboto Slab" pitchFamily="2" charset="0"/>
                <a:ea typeface="Roboto Slab" pitchFamily="2" charset="0"/>
                <a:cs typeface="Roboto Slab" pitchFamily="2" charset="0"/>
              </a:rPr>
              <a:t>which corresponds to the uniformly applied pressure/concentration by the H</a:t>
            </a:r>
            <a:r>
              <a:rPr lang="en-US" sz="1100" baseline="-25000" dirty="0">
                <a:solidFill>
                  <a:srgbClr val="15213F"/>
                </a:solidFill>
                <a:latin typeface="Roboto Slab" pitchFamily="2" charset="0"/>
                <a:ea typeface="Roboto Slab" pitchFamily="2" charset="0"/>
                <a:cs typeface="Roboto Slab" pitchFamily="2" charset="0"/>
              </a:rPr>
              <a:t>2  </a:t>
            </a:r>
            <a:r>
              <a:rPr lang="en-US" sz="1100" dirty="0">
                <a:solidFill>
                  <a:srgbClr val="15213F"/>
                </a:solidFill>
                <a:latin typeface="Roboto Slab" pitchFamily="2" charset="0"/>
                <a:ea typeface="Roboto Slab" pitchFamily="2" charset="0"/>
                <a:cs typeface="Roboto Slab" pitchFamily="2" charset="0"/>
              </a:rPr>
              <a:t>molecules as discussed earlier. The support is also applied with a load necessary to hold it in place and the sensor is operated at an </a:t>
            </a:r>
            <a:r>
              <a:rPr lang="en-US" sz="1100" b="1" dirty="0">
                <a:solidFill>
                  <a:srgbClr val="15213F"/>
                </a:solidFill>
                <a:latin typeface="Roboto Slab" pitchFamily="2" charset="0"/>
                <a:ea typeface="Roboto Slab" pitchFamily="2" charset="0"/>
                <a:cs typeface="Roboto Slab" pitchFamily="2" charset="0"/>
              </a:rPr>
              <a:t>ambient temperature of 1473 K.  </a:t>
            </a:r>
          </a:p>
        </p:txBody>
      </p:sp>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2030825" y="-723310"/>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Model Setup</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522514" y="609534"/>
            <a:ext cx="8112722" cy="3398701"/>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3" name="Picture 2">
            <a:extLst>
              <a:ext uri="{FF2B5EF4-FFF2-40B4-BE49-F238E27FC236}">
                <a16:creationId xmlns:a16="http://schemas.microsoft.com/office/drawing/2014/main" id="{B1EC1EAA-4976-ADCA-765E-1A8E4F0D00C7}"/>
              </a:ext>
            </a:extLst>
          </p:cNvPr>
          <p:cNvPicPr>
            <a:picLocks noChangeAspect="1"/>
          </p:cNvPicPr>
          <p:nvPr/>
        </p:nvPicPr>
        <p:blipFill>
          <a:blip r:embed="rId2"/>
          <a:stretch>
            <a:fillRect/>
          </a:stretch>
        </p:blipFill>
        <p:spPr>
          <a:xfrm>
            <a:off x="576830" y="726433"/>
            <a:ext cx="7990339" cy="3164923"/>
          </a:xfrm>
          <a:prstGeom prst="rect">
            <a:avLst/>
          </a:prstGeom>
        </p:spPr>
      </p:pic>
    </p:spTree>
    <p:extLst>
      <p:ext uri="{BB962C8B-B14F-4D97-AF65-F5344CB8AC3E}">
        <p14:creationId xmlns:p14="http://schemas.microsoft.com/office/powerpoint/2010/main" val="1855535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Solutions</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261809" y="1101316"/>
            <a:ext cx="4220811" cy="2521907"/>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4" name="Picture 3">
            <a:extLst>
              <a:ext uri="{FF2B5EF4-FFF2-40B4-BE49-F238E27FC236}">
                <a16:creationId xmlns:a16="http://schemas.microsoft.com/office/drawing/2014/main" id="{97935F16-BBC9-047D-DF71-8DA85878E9A5}"/>
              </a:ext>
            </a:extLst>
          </p:cNvPr>
          <p:cNvPicPr>
            <a:picLocks noChangeAspect="1"/>
          </p:cNvPicPr>
          <p:nvPr/>
        </p:nvPicPr>
        <p:blipFill rotWithShape="1">
          <a:blip r:embed="rId2"/>
          <a:srcRect r="29101"/>
          <a:stretch/>
        </p:blipFill>
        <p:spPr>
          <a:xfrm>
            <a:off x="323686" y="1191642"/>
            <a:ext cx="4099296" cy="2327648"/>
          </a:xfrm>
          <a:prstGeom prst="rect">
            <a:avLst/>
          </a:prstGeom>
        </p:spPr>
      </p:pic>
      <p:sp>
        <p:nvSpPr>
          <p:cNvPr id="9" name="Rectangle: Rounded Corners 8">
            <a:extLst>
              <a:ext uri="{FF2B5EF4-FFF2-40B4-BE49-F238E27FC236}">
                <a16:creationId xmlns:a16="http://schemas.microsoft.com/office/drawing/2014/main" id="{D71C8797-07BD-16E9-A00C-4576AEEFE5A2}"/>
              </a:ext>
            </a:extLst>
          </p:cNvPr>
          <p:cNvSpPr/>
          <p:nvPr/>
        </p:nvSpPr>
        <p:spPr>
          <a:xfrm>
            <a:off x="4683146" y="1101316"/>
            <a:ext cx="4220811" cy="2521907"/>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12" name="Picture 11">
            <a:extLst>
              <a:ext uri="{FF2B5EF4-FFF2-40B4-BE49-F238E27FC236}">
                <a16:creationId xmlns:a16="http://schemas.microsoft.com/office/drawing/2014/main" id="{90EAD140-A811-2776-D6C3-F46E59007213}"/>
              </a:ext>
            </a:extLst>
          </p:cNvPr>
          <p:cNvPicPr>
            <a:picLocks noChangeAspect="1"/>
          </p:cNvPicPr>
          <p:nvPr/>
        </p:nvPicPr>
        <p:blipFill rotWithShape="1">
          <a:blip r:embed="rId3"/>
          <a:srcRect r="32933"/>
          <a:stretch/>
        </p:blipFill>
        <p:spPr>
          <a:xfrm>
            <a:off x="4751485" y="1158607"/>
            <a:ext cx="4069380" cy="2360683"/>
          </a:xfrm>
          <a:prstGeom prst="rect">
            <a:avLst/>
          </a:prstGeom>
        </p:spPr>
      </p:pic>
      <p:sp>
        <p:nvSpPr>
          <p:cNvPr id="13" name="Rectangle: Rounded Corners 12">
            <a:extLst>
              <a:ext uri="{FF2B5EF4-FFF2-40B4-BE49-F238E27FC236}">
                <a16:creationId xmlns:a16="http://schemas.microsoft.com/office/drawing/2014/main" id="{C535FEB1-034F-C51D-CC75-4BBC99CB8F78}"/>
              </a:ext>
            </a:extLst>
          </p:cNvPr>
          <p:cNvSpPr/>
          <p:nvPr/>
        </p:nvSpPr>
        <p:spPr>
          <a:xfrm>
            <a:off x="1237686" y="3713549"/>
            <a:ext cx="2254906" cy="16502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Equivalent (von-Mises) Stress</a:t>
            </a:r>
          </a:p>
        </p:txBody>
      </p:sp>
      <p:sp>
        <p:nvSpPr>
          <p:cNvPr id="15" name="Rectangle: Rounded Corners 14">
            <a:extLst>
              <a:ext uri="{FF2B5EF4-FFF2-40B4-BE49-F238E27FC236}">
                <a16:creationId xmlns:a16="http://schemas.microsoft.com/office/drawing/2014/main" id="{5F9C6E8C-9D2E-01F8-3320-73AE8F1CEB7C}"/>
              </a:ext>
            </a:extLst>
          </p:cNvPr>
          <p:cNvSpPr/>
          <p:nvPr/>
        </p:nvSpPr>
        <p:spPr>
          <a:xfrm>
            <a:off x="5666098" y="3713549"/>
            <a:ext cx="2254906" cy="16502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Equivalent Elastic Strain</a:t>
            </a:r>
          </a:p>
        </p:txBody>
      </p:sp>
    </p:spTree>
    <p:extLst>
      <p:ext uri="{BB962C8B-B14F-4D97-AF65-F5344CB8AC3E}">
        <p14:creationId xmlns:p14="http://schemas.microsoft.com/office/powerpoint/2010/main" val="104236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Solutions</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2323749" y="1046314"/>
            <a:ext cx="4606099" cy="254253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13" name="Rectangle: Rounded Corners 12">
            <a:extLst>
              <a:ext uri="{FF2B5EF4-FFF2-40B4-BE49-F238E27FC236}">
                <a16:creationId xmlns:a16="http://schemas.microsoft.com/office/drawing/2014/main" id="{C535FEB1-034F-C51D-CC75-4BBC99CB8F78}"/>
              </a:ext>
            </a:extLst>
          </p:cNvPr>
          <p:cNvSpPr/>
          <p:nvPr/>
        </p:nvSpPr>
        <p:spPr>
          <a:xfrm>
            <a:off x="3808730" y="3690564"/>
            <a:ext cx="1629544" cy="17329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Total Deformation</a:t>
            </a:r>
          </a:p>
        </p:txBody>
      </p:sp>
      <p:pic>
        <p:nvPicPr>
          <p:cNvPr id="3" name="Picture 2">
            <a:extLst>
              <a:ext uri="{FF2B5EF4-FFF2-40B4-BE49-F238E27FC236}">
                <a16:creationId xmlns:a16="http://schemas.microsoft.com/office/drawing/2014/main" id="{3E69935E-2453-BC1C-64E0-0994816F6034}"/>
              </a:ext>
            </a:extLst>
          </p:cNvPr>
          <p:cNvPicPr>
            <a:picLocks noChangeAspect="1"/>
          </p:cNvPicPr>
          <p:nvPr/>
        </p:nvPicPr>
        <p:blipFill rotWithShape="1">
          <a:blip r:embed="rId2"/>
          <a:srcRect r="31128"/>
          <a:stretch/>
        </p:blipFill>
        <p:spPr>
          <a:xfrm>
            <a:off x="2365404" y="1095427"/>
            <a:ext cx="4509783" cy="2423972"/>
          </a:xfrm>
          <a:prstGeom prst="rect">
            <a:avLst/>
          </a:prstGeom>
        </p:spPr>
      </p:pic>
    </p:spTree>
    <p:extLst>
      <p:ext uri="{BB962C8B-B14F-4D97-AF65-F5344CB8AC3E}">
        <p14:creationId xmlns:p14="http://schemas.microsoft.com/office/powerpoint/2010/main" val="168201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Output Parameters </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171817" y="718471"/>
            <a:ext cx="4199658" cy="320255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2" name="AutoShape 2">
            <a:extLst>
              <a:ext uri="{FF2B5EF4-FFF2-40B4-BE49-F238E27FC236}">
                <a16:creationId xmlns:a16="http://schemas.microsoft.com/office/drawing/2014/main" id="{3DF30A40-AD46-5CF9-5838-85C5382E4B06}"/>
              </a:ext>
            </a:extLst>
          </p:cNvPr>
          <p:cNvSpPr>
            <a:spLocks noChangeAspect="1" noChangeArrowheads="1"/>
          </p:cNvSpPr>
          <p:nvPr/>
        </p:nvSpPr>
        <p:spPr bwMode="auto">
          <a:xfrm>
            <a:off x="4371474" y="238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FEF60D8E-00DE-F04C-2AF1-144F6E9C16D4}"/>
              </a:ext>
            </a:extLst>
          </p:cNvPr>
          <p:cNvPicPr>
            <a:picLocks noChangeAspect="1"/>
          </p:cNvPicPr>
          <p:nvPr/>
        </p:nvPicPr>
        <p:blipFill rotWithShape="1">
          <a:blip r:embed="rId2"/>
          <a:srcRect l="3885" t="6817" r="8497" b="2556"/>
          <a:stretch/>
        </p:blipFill>
        <p:spPr>
          <a:xfrm>
            <a:off x="262561" y="765003"/>
            <a:ext cx="3990669" cy="3095737"/>
          </a:xfrm>
          <a:prstGeom prst="rect">
            <a:avLst/>
          </a:prstGeom>
        </p:spPr>
      </p:pic>
      <p:sp>
        <p:nvSpPr>
          <p:cNvPr id="7" name="Rectangle: Rounded Corners 6">
            <a:extLst>
              <a:ext uri="{FF2B5EF4-FFF2-40B4-BE49-F238E27FC236}">
                <a16:creationId xmlns:a16="http://schemas.microsoft.com/office/drawing/2014/main" id="{59FCBF5C-A72A-DD2C-EEB5-5401EA6ACA6B}"/>
              </a:ext>
            </a:extLst>
          </p:cNvPr>
          <p:cNvSpPr/>
          <p:nvPr/>
        </p:nvSpPr>
        <p:spPr>
          <a:xfrm>
            <a:off x="4523874" y="883476"/>
            <a:ext cx="4510123" cy="277412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10" name="Picture 9">
            <a:extLst>
              <a:ext uri="{FF2B5EF4-FFF2-40B4-BE49-F238E27FC236}">
                <a16:creationId xmlns:a16="http://schemas.microsoft.com/office/drawing/2014/main" id="{E800A536-1102-9F99-3C90-0DF4095C861B}"/>
              </a:ext>
            </a:extLst>
          </p:cNvPr>
          <p:cNvPicPr>
            <a:picLocks noChangeAspect="1"/>
          </p:cNvPicPr>
          <p:nvPr/>
        </p:nvPicPr>
        <p:blipFill>
          <a:blip r:embed="rId3"/>
          <a:stretch>
            <a:fillRect/>
          </a:stretch>
        </p:blipFill>
        <p:spPr>
          <a:xfrm>
            <a:off x="4584358" y="904910"/>
            <a:ext cx="4389154" cy="2704564"/>
          </a:xfrm>
          <a:prstGeom prst="rect">
            <a:avLst/>
          </a:prstGeom>
        </p:spPr>
      </p:pic>
      <p:sp>
        <p:nvSpPr>
          <p:cNvPr id="11" name="Rectangle: Rounded Corners 10">
            <a:extLst>
              <a:ext uri="{FF2B5EF4-FFF2-40B4-BE49-F238E27FC236}">
                <a16:creationId xmlns:a16="http://schemas.microsoft.com/office/drawing/2014/main" id="{8EBE8A6E-6FFE-D557-CDFF-F3CD859ADBEA}"/>
              </a:ext>
            </a:extLst>
          </p:cNvPr>
          <p:cNvSpPr/>
          <p:nvPr/>
        </p:nvSpPr>
        <p:spPr>
          <a:xfrm>
            <a:off x="6345876" y="662360"/>
            <a:ext cx="1141204" cy="168033"/>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Python Script</a:t>
            </a:r>
          </a:p>
        </p:txBody>
      </p:sp>
      <p:sp>
        <p:nvSpPr>
          <p:cNvPr id="12" name="Rectangle: Rounded Corners 11">
            <a:extLst>
              <a:ext uri="{FF2B5EF4-FFF2-40B4-BE49-F238E27FC236}">
                <a16:creationId xmlns:a16="http://schemas.microsoft.com/office/drawing/2014/main" id="{CDFDBCEE-E526-4573-E3C0-0A06D8DBF299}"/>
              </a:ext>
            </a:extLst>
          </p:cNvPr>
          <p:cNvSpPr/>
          <p:nvPr/>
        </p:nvSpPr>
        <p:spPr>
          <a:xfrm>
            <a:off x="950454" y="4260024"/>
            <a:ext cx="7267807" cy="607610"/>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Here, we have taken the total deformation of the beam as the tip deflection which is then used to determine the voltage of the LVDT as we have placed it the free end for measuring maximum deflection. This is then simulated for a </a:t>
            </a:r>
            <a:r>
              <a:rPr lang="en-US" sz="1100" b="1" dirty="0">
                <a:solidFill>
                  <a:srgbClr val="15213F"/>
                </a:solidFill>
                <a:latin typeface="Roboto Slab" pitchFamily="2" charset="0"/>
                <a:ea typeface="Roboto Slab" pitchFamily="2" charset="0"/>
                <a:cs typeface="Roboto Slab" pitchFamily="2" charset="0"/>
              </a:rPr>
              <a:t>total duration of 1 second with a timestep of 0.1 s. </a:t>
            </a:r>
          </a:p>
        </p:txBody>
      </p:sp>
    </p:spTree>
    <p:extLst>
      <p:ext uri="{BB962C8B-B14F-4D97-AF65-F5344CB8AC3E}">
        <p14:creationId xmlns:p14="http://schemas.microsoft.com/office/powerpoint/2010/main" val="941021629"/>
      </p:ext>
    </p:extLst>
  </p:cSld>
  <p:clrMapOvr>
    <a:masterClrMapping/>
  </p:clrMapOvr>
</p:sld>
</file>

<file path=ppt/theme/theme1.xml><?xml version="1.0" encoding="utf-8"?>
<a:theme xmlns:a="http://schemas.openxmlformats.org/drawingml/2006/main" name="August Daily Slides by Slidesgo">
  <a:themeElements>
    <a:clrScheme name="Simple Light">
      <a:dk1>
        <a:srgbClr val="000000"/>
      </a:dk1>
      <a:lt1>
        <a:srgbClr val="FFFFFF"/>
      </a:lt1>
      <a:dk2>
        <a:srgbClr val="D1DFF3"/>
      </a:dk2>
      <a:lt2>
        <a:srgbClr val="3E628D"/>
      </a:lt2>
      <a:accent1>
        <a:srgbClr val="59C3EA"/>
      </a:accent1>
      <a:accent2>
        <a:srgbClr val="7DA2D9"/>
      </a:accent2>
      <a:accent3>
        <a:srgbClr val="4684CE"/>
      </a:accent3>
      <a:accent4>
        <a:srgbClr val="6682A3"/>
      </a:accent4>
      <a:accent5>
        <a:srgbClr val="CDD9E1"/>
      </a:accent5>
      <a:accent6>
        <a:srgbClr val="E9EFF6"/>
      </a:accent6>
      <a:hlink>
        <a:srgbClr val="4040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1006</TotalTime>
  <Words>1190</Words>
  <Application>Microsoft Office PowerPoint</Application>
  <PresentationFormat>On-screen Show (16:9)</PresentationFormat>
  <Paragraphs>95</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Times New Roman</vt:lpstr>
      <vt:lpstr>Open Sans</vt:lpstr>
      <vt:lpstr>Roboto Slab</vt:lpstr>
      <vt:lpstr>Fredoka One</vt:lpstr>
      <vt:lpstr>August Daily Slides by Slidesgo</vt:lpstr>
      <vt:lpstr>PowerPoint Presentation</vt:lpstr>
      <vt:lpstr>  Finite Element Analysis (FEA)</vt:lpstr>
      <vt:lpstr>  Data Preparation</vt:lpstr>
      <vt:lpstr>  Geometry </vt:lpstr>
      <vt:lpstr>  Meshing</vt:lpstr>
      <vt:lpstr>  Model Setup</vt:lpstr>
      <vt:lpstr>  Solutions</vt:lpstr>
      <vt:lpstr>  Solutions</vt:lpstr>
      <vt:lpstr>  Output Parameters </vt:lpstr>
      <vt:lpstr>  Derived Results</vt:lpstr>
      <vt:lpstr>  Post-Processing Results</vt:lpstr>
      <vt:lpstr>  Post-Processing Results</vt:lpstr>
      <vt:lpstr>                                              Inferences &amp; Conclusion</vt:lpstr>
      <vt:lpstr>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August daily slides</dc:title>
  <dc:creator>Ankur Das</dc:creator>
  <cp:lastModifiedBy>Ankur Das</cp:lastModifiedBy>
  <cp:revision>3</cp:revision>
  <dcterms:modified xsi:type="dcterms:W3CDTF">2024-04-22T20:27:16Z</dcterms:modified>
</cp:coreProperties>
</file>